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71" r:id="rId2"/>
    <p:sldId id="259" r:id="rId3"/>
    <p:sldId id="325" r:id="rId4"/>
    <p:sldId id="301" r:id="rId5"/>
    <p:sldId id="310" r:id="rId6"/>
    <p:sldId id="306" r:id="rId7"/>
    <p:sldId id="307" r:id="rId8"/>
    <p:sldId id="324" r:id="rId9"/>
    <p:sldId id="329" r:id="rId10"/>
    <p:sldId id="299" r:id="rId11"/>
    <p:sldId id="315" r:id="rId12"/>
    <p:sldId id="316" r:id="rId13"/>
    <p:sldId id="317" r:id="rId14"/>
    <p:sldId id="318" r:id="rId15"/>
    <p:sldId id="319" r:id="rId16"/>
    <p:sldId id="321" r:id="rId17"/>
    <p:sldId id="333" r:id="rId18"/>
    <p:sldId id="332" r:id="rId19"/>
    <p:sldId id="283" r:id="rId20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sconocido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C00000"/>
    <a:srgbClr val="C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99667" autoAdjust="0"/>
  </p:normalViewPr>
  <p:slideViewPr>
    <p:cSldViewPr>
      <p:cViewPr>
        <p:scale>
          <a:sx n="80" d="100"/>
          <a:sy n="80" d="100"/>
        </p:scale>
        <p:origin x="-2502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26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0299C-C35D-4120-916B-30818FB6357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7C4F846-7ED7-44A1-8C0B-3F5F3B3E9EFF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27</a:t>
          </a:r>
          <a:endParaRPr lang="es-CL" sz="2000" b="1" dirty="0">
            <a:solidFill>
              <a:schemeClr val="tx1"/>
            </a:solidFill>
          </a:endParaRPr>
        </a:p>
      </dgm:t>
    </dgm:pt>
    <dgm:pt modelId="{D2A6390E-84A7-4C1A-AE6B-75A0057F04AB}" type="parTrans" cxnId="{62C7DB90-124B-4D84-960A-D7C8A2758B76}">
      <dgm:prSet/>
      <dgm:spPr/>
      <dgm:t>
        <a:bodyPr/>
        <a:lstStyle/>
        <a:p>
          <a:endParaRPr lang="es-CL"/>
        </a:p>
      </dgm:t>
    </dgm:pt>
    <dgm:pt modelId="{DE1BBDE3-E2AE-41FC-BACD-6E6B35C3D332}" type="sibTrans" cxnId="{62C7DB90-124B-4D84-960A-D7C8A2758B76}">
      <dgm:prSet/>
      <dgm:spPr/>
      <dgm:t>
        <a:bodyPr/>
        <a:lstStyle/>
        <a:p>
          <a:endParaRPr lang="es-CL"/>
        </a:p>
      </dgm:t>
    </dgm:pt>
    <dgm:pt modelId="{3B0212A5-D877-4BE3-9B2F-F7A35B837202}">
      <dgm:prSet phldrT="[Texto]"/>
      <dgm:spPr/>
      <dgm:t>
        <a:bodyPr/>
        <a:lstStyle/>
        <a:p>
          <a:r>
            <a:rPr lang="es-CL" dirty="0" smtClean="0"/>
            <a:t>Anuncio Convocatoria </a:t>
          </a:r>
          <a:endParaRPr lang="es-CL" dirty="0"/>
        </a:p>
      </dgm:t>
    </dgm:pt>
    <dgm:pt modelId="{2351988F-EC70-4134-8759-9D9799129F57}" type="parTrans" cxnId="{20B396BA-D019-40E7-9D8F-70054CEC86F2}">
      <dgm:prSet/>
      <dgm:spPr/>
      <dgm:t>
        <a:bodyPr/>
        <a:lstStyle/>
        <a:p>
          <a:endParaRPr lang="es-CL"/>
        </a:p>
      </dgm:t>
    </dgm:pt>
    <dgm:pt modelId="{26443043-329C-4E41-A96A-B35D92337C8A}" type="sibTrans" cxnId="{20B396BA-D019-40E7-9D8F-70054CEC86F2}">
      <dgm:prSet/>
      <dgm:spPr/>
      <dgm:t>
        <a:bodyPr/>
        <a:lstStyle/>
        <a:p>
          <a:endParaRPr lang="es-CL"/>
        </a:p>
      </dgm:t>
    </dgm:pt>
    <dgm:pt modelId="{D3CB4919-D656-4470-9403-9D468AF06B67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29</a:t>
          </a:r>
          <a:endParaRPr lang="es-CL" sz="2000" b="1" dirty="0">
            <a:solidFill>
              <a:schemeClr val="tx1"/>
            </a:solidFill>
          </a:endParaRPr>
        </a:p>
      </dgm:t>
    </dgm:pt>
    <dgm:pt modelId="{9F1198BF-07D9-40B8-81FD-17B7501AF5C9}" type="parTrans" cxnId="{00850C6A-45CA-4C15-8227-10B1CCA08E2F}">
      <dgm:prSet/>
      <dgm:spPr/>
      <dgm:t>
        <a:bodyPr/>
        <a:lstStyle/>
        <a:p>
          <a:endParaRPr lang="es-CL"/>
        </a:p>
      </dgm:t>
    </dgm:pt>
    <dgm:pt modelId="{C2656FFF-B032-499C-9B96-1367631B8C2A}" type="sibTrans" cxnId="{00850C6A-45CA-4C15-8227-10B1CCA08E2F}">
      <dgm:prSet/>
      <dgm:spPr/>
      <dgm:t>
        <a:bodyPr/>
        <a:lstStyle/>
        <a:p>
          <a:endParaRPr lang="es-CL"/>
        </a:p>
      </dgm:t>
    </dgm:pt>
    <dgm:pt modelId="{70EF304C-841D-4B8C-9479-2F4B43FD4929}">
      <dgm:prSet phldrT="[Texto]"/>
      <dgm:spPr/>
      <dgm:t>
        <a:bodyPr/>
        <a:lstStyle/>
        <a:p>
          <a:r>
            <a:rPr lang="es-CL" dirty="0" smtClean="0"/>
            <a:t>Inicio Convocatoria </a:t>
          </a:r>
          <a:endParaRPr lang="es-CL" dirty="0"/>
        </a:p>
      </dgm:t>
    </dgm:pt>
    <dgm:pt modelId="{01A6A8ED-84F9-4F16-80A3-AE2EC0806A5C}" type="parTrans" cxnId="{7BCBC381-8105-43FC-B04F-11ECBF5A5D99}">
      <dgm:prSet/>
      <dgm:spPr/>
      <dgm:t>
        <a:bodyPr/>
        <a:lstStyle/>
        <a:p>
          <a:endParaRPr lang="es-CL"/>
        </a:p>
      </dgm:t>
    </dgm:pt>
    <dgm:pt modelId="{DC0CB746-A40F-4B18-A290-761E41781780}" type="sibTrans" cxnId="{7BCBC381-8105-43FC-B04F-11ECBF5A5D99}">
      <dgm:prSet/>
      <dgm:spPr/>
      <dgm:t>
        <a:bodyPr/>
        <a:lstStyle/>
        <a:p>
          <a:endParaRPr lang="es-CL"/>
        </a:p>
      </dgm:t>
    </dgm:pt>
    <dgm:pt modelId="{87CB8E4D-0C5D-4850-A5F5-F000A89365F8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16</a:t>
          </a:r>
          <a:endParaRPr lang="es-CL" sz="2000" b="1" dirty="0">
            <a:solidFill>
              <a:schemeClr val="tx1"/>
            </a:solidFill>
          </a:endParaRPr>
        </a:p>
      </dgm:t>
    </dgm:pt>
    <dgm:pt modelId="{D2BA0668-D45B-4A4E-B6B7-1834852FA93A}" type="parTrans" cxnId="{F5A27161-CF7D-4572-8131-797A528A8D21}">
      <dgm:prSet/>
      <dgm:spPr/>
      <dgm:t>
        <a:bodyPr/>
        <a:lstStyle/>
        <a:p>
          <a:endParaRPr lang="es-CL"/>
        </a:p>
      </dgm:t>
    </dgm:pt>
    <dgm:pt modelId="{D5DE97F7-F304-4F96-A81C-725F77CD85DB}" type="sibTrans" cxnId="{F5A27161-CF7D-4572-8131-797A528A8D21}">
      <dgm:prSet/>
      <dgm:spPr/>
      <dgm:t>
        <a:bodyPr/>
        <a:lstStyle/>
        <a:p>
          <a:endParaRPr lang="es-CL"/>
        </a:p>
      </dgm:t>
    </dgm:pt>
    <dgm:pt modelId="{A5B85B57-C515-456E-8B6B-6A4F4DBAA578}">
      <dgm:prSet phldrT="[Texto]"/>
      <dgm:spPr/>
      <dgm:t>
        <a:bodyPr/>
        <a:lstStyle/>
        <a:p>
          <a:r>
            <a:rPr lang="es-CL" dirty="0" smtClean="0"/>
            <a:t>Cierre de Consultas </a:t>
          </a:r>
          <a:endParaRPr lang="es-CL" dirty="0"/>
        </a:p>
      </dgm:t>
    </dgm:pt>
    <dgm:pt modelId="{DA5A85DC-A675-4626-8FD4-65D8BA501342}" type="parTrans" cxnId="{6A9D25EE-D982-4FA1-94CA-FD94594CDB6A}">
      <dgm:prSet/>
      <dgm:spPr/>
      <dgm:t>
        <a:bodyPr/>
        <a:lstStyle/>
        <a:p>
          <a:endParaRPr lang="es-CL"/>
        </a:p>
      </dgm:t>
    </dgm:pt>
    <dgm:pt modelId="{2974E373-4A29-479C-8206-3D563352423F}" type="sibTrans" cxnId="{6A9D25EE-D982-4FA1-94CA-FD94594CDB6A}">
      <dgm:prSet/>
      <dgm:spPr/>
      <dgm:t>
        <a:bodyPr/>
        <a:lstStyle/>
        <a:p>
          <a:endParaRPr lang="es-CL"/>
        </a:p>
      </dgm:t>
    </dgm:pt>
    <dgm:pt modelId="{9B0059A3-43EB-4FB1-BC9F-699E23972C7C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1400" b="1" dirty="0" smtClean="0">
              <a:solidFill>
                <a:schemeClr val="tx1"/>
              </a:solidFill>
            </a:rPr>
            <a:t>23 - 27</a:t>
          </a:r>
          <a:endParaRPr lang="es-CL" sz="1400" b="1" dirty="0">
            <a:solidFill>
              <a:schemeClr val="tx1"/>
            </a:solidFill>
          </a:endParaRPr>
        </a:p>
      </dgm:t>
    </dgm:pt>
    <dgm:pt modelId="{034854BB-EB6C-4F42-89D0-2383FFB935F1}" type="parTrans" cxnId="{9CC0725E-1E1D-4FB8-9E49-2C23A121B0BF}">
      <dgm:prSet/>
      <dgm:spPr/>
      <dgm:t>
        <a:bodyPr/>
        <a:lstStyle/>
        <a:p>
          <a:endParaRPr lang="es-CL"/>
        </a:p>
      </dgm:t>
    </dgm:pt>
    <dgm:pt modelId="{5520BA1D-D5BC-43AD-898E-C7D3BE8B4EF5}" type="sibTrans" cxnId="{9CC0725E-1E1D-4FB8-9E49-2C23A121B0BF}">
      <dgm:prSet/>
      <dgm:spPr/>
      <dgm:t>
        <a:bodyPr/>
        <a:lstStyle/>
        <a:p>
          <a:endParaRPr lang="es-CL"/>
        </a:p>
      </dgm:t>
    </dgm:pt>
    <dgm:pt modelId="{1AD3815F-978D-49B3-B8EF-C40D755246A0}">
      <dgm:prSet phldrT="[Texto]"/>
      <dgm:spPr/>
      <dgm:t>
        <a:bodyPr/>
        <a:lstStyle/>
        <a:p>
          <a:r>
            <a:rPr lang="es-CL" dirty="0" smtClean="0"/>
            <a:t>Plazo de Postulación </a:t>
          </a:r>
          <a:endParaRPr lang="es-CL" dirty="0"/>
        </a:p>
      </dgm:t>
    </dgm:pt>
    <dgm:pt modelId="{7830A999-B0FA-414E-AA36-8AD6FD740301}" type="parTrans" cxnId="{371AAC48-4F95-435A-A353-83FAB1275B2C}">
      <dgm:prSet/>
      <dgm:spPr/>
      <dgm:t>
        <a:bodyPr/>
        <a:lstStyle/>
        <a:p>
          <a:endParaRPr lang="es-CL"/>
        </a:p>
      </dgm:t>
    </dgm:pt>
    <dgm:pt modelId="{F5F351D0-FDBA-46DF-A90E-CE3DD80713CE}" type="sibTrans" cxnId="{371AAC48-4F95-435A-A353-83FAB1275B2C}">
      <dgm:prSet/>
      <dgm:spPr/>
      <dgm:t>
        <a:bodyPr/>
        <a:lstStyle/>
        <a:p>
          <a:endParaRPr lang="es-CL"/>
        </a:p>
      </dgm:t>
    </dgm:pt>
    <dgm:pt modelId="{E14ABF40-5FC0-4BFD-BCEB-1EE1D35B4933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30</a:t>
          </a:r>
          <a:endParaRPr lang="es-CL" sz="2000" b="1" dirty="0">
            <a:solidFill>
              <a:schemeClr val="tx1"/>
            </a:solidFill>
          </a:endParaRPr>
        </a:p>
      </dgm:t>
    </dgm:pt>
    <dgm:pt modelId="{5E018550-EB8D-487E-9C41-5B836DFCAF6E}" type="parTrans" cxnId="{77AA1AA7-1411-40B9-9C99-4172A065D289}">
      <dgm:prSet/>
      <dgm:spPr/>
      <dgm:t>
        <a:bodyPr/>
        <a:lstStyle/>
        <a:p>
          <a:endParaRPr lang="es-CL"/>
        </a:p>
      </dgm:t>
    </dgm:pt>
    <dgm:pt modelId="{F0DDEAF8-7843-4AB4-A0AF-64964156E20D}" type="sibTrans" cxnId="{77AA1AA7-1411-40B9-9C99-4172A065D289}">
      <dgm:prSet/>
      <dgm:spPr/>
      <dgm:t>
        <a:bodyPr/>
        <a:lstStyle/>
        <a:p>
          <a:endParaRPr lang="es-CL"/>
        </a:p>
      </dgm:t>
    </dgm:pt>
    <dgm:pt modelId="{7EF4A767-A2D4-408D-B9C2-152DD91CC4AD}">
      <dgm:prSet phldrT="[Texto]"/>
      <dgm:spPr/>
      <dgm:t>
        <a:bodyPr/>
        <a:lstStyle/>
        <a:p>
          <a:r>
            <a:rPr lang="es-CL" dirty="0" smtClean="0"/>
            <a:t>Publicación de admisibilidad</a:t>
          </a:r>
          <a:endParaRPr lang="es-CL" dirty="0"/>
        </a:p>
      </dgm:t>
    </dgm:pt>
    <dgm:pt modelId="{FC097565-5804-4C78-81CD-BCAAD4CD48DE}" type="parTrans" cxnId="{9F34D0A0-D91B-4A9F-8FF0-A0C40821168E}">
      <dgm:prSet/>
      <dgm:spPr/>
      <dgm:t>
        <a:bodyPr/>
        <a:lstStyle/>
        <a:p>
          <a:endParaRPr lang="es-CL"/>
        </a:p>
      </dgm:t>
    </dgm:pt>
    <dgm:pt modelId="{2C93BE54-0C17-4234-A85A-EC0927E2D890}" type="sibTrans" cxnId="{9F34D0A0-D91B-4A9F-8FF0-A0C40821168E}">
      <dgm:prSet/>
      <dgm:spPr/>
      <dgm:t>
        <a:bodyPr/>
        <a:lstStyle/>
        <a:p>
          <a:endParaRPr lang="es-CL"/>
        </a:p>
      </dgm:t>
    </dgm:pt>
    <dgm:pt modelId="{25F58678-99A2-4F7A-95B1-1FCBFB7D0817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19</a:t>
          </a:r>
          <a:endParaRPr lang="es-CL" sz="2000" b="1" dirty="0">
            <a:solidFill>
              <a:schemeClr val="tx1"/>
            </a:solidFill>
          </a:endParaRPr>
        </a:p>
      </dgm:t>
    </dgm:pt>
    <dgm:pt modelId="{EEA99C69-78CB-4ABC-B590-C58E1756ECB7}" type="parTrans" cxnId="{7AD0A563-2FC4-4776-9032-6A13E7542467}">
      <dgm:prSet/>
      <dgm:spPr/>
      <dgm:t>
        <a:bodyPr/>
        <a:lstStyle/>
        <a:p>
          <a:endParaRPr lang="es-CL"/>
        </a:p>
      </dgm:t>
    </dgm:pt>
    <dgm:pt modelId="{3E4F1C12-A6D9-46BB-9FE5-99553A7A70B3}" type="sibTrans" cxnId="{7AD0A563-2FC4-4776-9032-6A13E7542467}">
      <dgm:prSet/>
      <dgm:spPr/>
      <dgm:t>
        <a:bodyPr/>
        <a:lstStyle/>
        <a:p>
          <a:endParaRPr lang="es-CL"/>
        </a:p>
      </dgm:t>
    </dgm:pt>
    <dgm:pt modelId="{DB53E962-1E2C-46DE-9FE1-5042428D601B}">
      <dgm:prSet phldrT="[Texto]"/>
      <dgm:spPr/>
      <dgm:t>
        <a:bodyPr/>
        <a:lstStyle/>
        <a:p>
          <a:r>
            <a:rPr lang="es-CL" dirty="0" smtClean="0"/>
            <a:t>Publicación Puntaje Preliminar </a:t>
          </a:r>
          <a:endParaRPr lang="es-CL" dirty="0"/>
        </a:p>
      </dgm:t>
    </dgm:pt>
    <dgm:pt modelId="{05F9B57B-CB45-4355-80A4-D7A6A10A64DC}" type="parTrans" cxnId="{B78C0CE1-9C3E-4BCD-92B0-A18305813CE7}">
      <dgm:prSet/>
      <dgm:spPr/>
      <dgm:t>
        <a:bodyPr/>
        <a:lstStyle/>
        <a:p>
          <a:endParaRPr lang="es-CL"/>
        </a:p>
      </dgm:t>
    </dgm:pt>
    <dgm:pt modelId="{CD24DF9E-914F-4095-A8D7-3D7AA9C541BD}" type="sibTrans" cxnId="{B78C0CE1-9C3E-4BCD-92B0-A18305813CE7}">
      <dgm:prSet/>
      <dgm:spPr/>
      <dgm:t>
        <a:bodyPr/>
        <a:lstStyle/>
        <a:p>
          <a:endParaRPr lang="es-CL"/>
        </a:p>
      </dgm:t>
    </dgm:pt>
    <dgm:pt modelId="{3E95CA98-5CCA-4FBD-87A2-7DA7B62FB518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20 - 26</a:t>
          </a:r>
          <a:endParaRPr lang="es-CL" b="1" dirty="0">
            <a:solidFill>
              <a:schemeClr val="tx1"/>
            </a:solidFill>
          </a:endParaRPr>
        </a:p>
      </dgm:t>
    </dgm:pt>
    <dgm:pt modelId="{8B34F9F1-2C17-467D-ADFA-D56816656CB2}" type="parTrans" cxnId="{C35A2A2C-2022-4E16-82F8-D3BD8EC9D6CB}">
      <dgm:prSet/>
      <dgm:spPr/>
      <dgm:t>
        <a:bodyPr/>
        <a:lstStyle/>
        <a:p>
          <a:endParaRPr lang="es-CL"/>
        </a:p>
      </dgm:t>
    </dgm:pt>
    <dgm:pt modelId="{F005B106-B16A-40C1-A348-867FFFE2A806}" type="sibTrans" cxnId="{C35A2A2C-2022-4E16-82F8-D3BD8EC9D6CB}">
      <dgm:prSet/>
      <dgm:spPr/>
      <dgm:t>
        <a:bodyPr/>
        <a:lstStyle/>
        <a:p>
          <a:endParaRPr lang="es-CL"/>
        </a:p>
      </dgm:t>
    </dgm:pt>
    <dgm:pt modelId="{0CCFAD9C-B890-4E53-97D8-97E1CF4A54CC}">
      <dgm:prSet phldrT="[Texto]"/>
      <dgm:spPr/>
      <dgm:t>
        <a:bodyPr/>
        <a:lstStyle/>
        <a:p>
          <a:r>
            <a:rPr lang="es-CL" dirty="0" smtClean="0"/>
            <a:t>Reclamación Puntaje asignado</a:t>
          </a:r>
          <a:endParaRPr lang="es-CL" dirty="0"/>
        </a:p>
      </dgm:t>
    </dgm:pt>
    <dgm:pt modelId="{2DD91386-030F-4D73-9E8C-55CD204780A4}" type="parTrans" cxnId="{CC46622F-4E9F-4282-B312-1862D7DE058F}">
      <dgm:prSet/>
      <dgm:spPr/>
      <dgm:t>
        <a:bodyPr/>
        <a:lstStyle/>
        <a:p>
          <a:endParaRPr lang="es-CL"/>
        </a:p>
      </dgm:t>
    </dgm:pt>
    <dgm:pt modelId="{D3A11780-39C5-473A-BC2A-A1EA351F90F1}" type="sibTrans" cxnId="{CC46622F-4E9F-4282-B312-1862D7DE058F}">
      <dgm:prSet/>
      <dgm:spPr/>
      <dgm:t>
        <a:bodyPr/>
        <a:lstStyle/>
        <a:p>
          <a:endParaRPr lang="es-CL"/>
        </a:p>
      </dgm:t>
    </dgm:pt>
    <dgm:pt modelId="{DAF5BAB5-A142-498C-BB73-EDEFE9098DA4}">
      <dgm:prSet phldrT="[Texto]" custT="1"/>
      <dgm:spPr>
        <a:solidFill>
          <a:srgbClr val="008000"/>
        </a:solidFill>
      </dgm:spPr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7</a:t>
          </a:r>
          <a:endParaRPr lang="es-CL" sz="2000" b="1" dirty="0">
            <a:solidFill>
              <a:schemeClr val="tx1"/>
            </a:solidFill>
          </a:endParaRPr>
        </a:p>
      </dgm:t>
    </dgm:pt>
    <dgm:pt modelId="{A9D20FD3-222F-4C59-8CF8-6D031E039B4A}" type="parTrans" cxnId="{86D2E20E-316A-49F7-8DB5-DCB892EA3163}">
      <dgm:prSet/>
      <dgm:spPr/>
      <dgm:t>
        <a:bodyPr/>
        <a:lstStyle/>
        <a:p>
          <a:endParaRPr lang="es-CL"/>
        </a:p>
      </dgm:t>
    </dgm:pt>
    <dgm:pt modelId="{5E93E52D-889B-4737-B9E4-E7DC95E07459}" type="sibTrans" cxnId="{86D2E20E-316A-49F7-8DB5-DCB892EA3163}">
      <dgm:prSet/>
      <dgm:spPr/>
      <dgm:t>
        <a:bodyPr/>
        <a:lstStyle/>
        <a:p>
          <a:endParaRPr lang="es-CL"/>
        </a:p>
      </dgm:t>
    </dgm:pt>
    <dgm:pt modelId="{2569791E-B4AF-4344-A2A1-85C7FEF74492}">
      <dgm:prSet phldrT="[Texto]"/>
      <dgm:spPr/>
      <dgm:t>
        <a:bodyPr/>
        <a:lstStyle/>
        <a:p>
          <a:r>
            <a:rPr lang="es-CL" dirty="0" smtClean="0"/>
            <a:t>Resolución Reclamación de puntaje </a:t>
          </a:r>
          <a:endParaRPr lang="es-CL" dirty="0"/>
        </a:p>
      </dgm:t>
    </dgm:pt>
    <dgm:pt modelId="{23D5E5EB-CFF3-401A-B8EF-01B53C9480AF}" type="parTrans" cxnId="{DAD9766B-3BA3-42FA-84D5-81ED2AD7638C}">
      <dgm:prSet/>
      <dgm:spPr/>
      <dgm:t>
        <a:bodyPr/>
        <a:lstStyle/>
        <a:p>
          <a:endParaRPr lang="es-CL"/>
        </a:p>
      </dgm:t>
    </dgm:pt>
    <dgm:pt modelId="{8B6906A2-A23A-448C-A273-E41C03956135}" type="sibTrans" cxnId="{DAD9766B-3BA3-42FA-84D5-81ED2AD7638C}">
      <dgm:prSet/>
      <dgm:spPr/>
      <dgm:t>
        <a:bodyPr/>
        <a:lstStyle/>
        <a:p>
          <a:endParaRPr lang="es-CL"/>
        </a:p>
      </dgm:t>
    </dgm:pt>
    <dgm:pt modelId="{6676FA45-C772-4C26-B038-26E0FA37C044}">
      <dgm:prSet phldrT="[Texto]" custT="1"/>
      <dgm:spPr>
        <a:solidFill>
          <a:srgbClr val="008000"/>
        </a:solidFill>
      </dgm:spPr>
      <dgm:t>
        <a:bodyPr/>
        <a:lstStyle/>
        <a:p>
          <a:r>
            <a:rPr lang="es-CL" sz="2000" b="1" dirty="0" smtClean="0">
              <a:solidFill>
                <a:schemeClr val="tx1"/>
              </a:solidFill>
            </a:rPr>
            <a:t>11</a:t>
          </a:r>
          <a:endParaRPr lang="es-CL" sz="2000" b="1" dirty="0">
            <a:solidFill>
              <a:schemeClr val="tx1"/>
            </a:solidFill>
          </a:endParaRPr>
        </a:p>
      </dgm:t>
    </dgm:pt>
    <dgm:pt modelId="{845A5536-8C65-4E5A-8313-3C3D1620172A}" type="parTrans" cxnId="{2CDA52D1-905F-45AA-91DF-1F04FD946CA6}">
      <dgm:prSet/>
      <dgm:spPr/>
      <dgm:t>
        <a:bodyPr/>
        <a:lstStyle/>
        <a:p>
          <a:endParaRPr lang="es-CL"/>
        </a:p>
      </dgm:t>
    </dgm:pt>
    <dgm:pt modelId="{77C32756-35EF-42BD-8E8C-11F9E91D1A17}" type="sibTrans" cxnId="{2CDA52D1-905F-45AA-91DF-1F04FD946CA6}">
      <dgm:prSet/>
      <dgm:spPr/>
      <dgm:t>
        <a:bodyPr/>
        <a:lstStyle/>
        <a:p>
          <a:endParaRPr lang="es-CL"/>
        </a:p>
      </dgm:t>
    </dgm:pt>
    <dgm:pt modelId="{9484E403-2B82-49B0-9486-1B02F8C8CDDF}">
      <dgm:prSet phldrT="[Texto]"/>
      <dgm:spPr/>
      <dgm:t>
        <a:bodyPr/>
        <a:lstStyle/>
        <a:p>
          <a:r>
            <a:rPr lang="es-CL" dirty="0" smtClean="0"/>
            <a:t>Publicación de Resultados</a:t>
          </a:r>
          <a:endParaRPr lang="es-CL" dirty="0"/>
        </a:p>
      </dgm:t>
    </dgm:pt>
    <dgm:pt modelId="{3BD000BE-84DF-4A24-8521-7F6C73336B9F}" type="parTrans" cxnId="{7A82E2DC-D0EA-422F-A661-5B99E876590E}">
      <dgm:prSet/>
      <dgm:spPr/>
      <dgm:t>
        <a:bodyPr/>
        <a:lstStyle/>
        <a:p>
          <a:endParaRPr lang="es-CL"/>
        </a:p>
      </dgm:t>
    </dgm:pt>
    <dgm:pt modelId="{4011932D-BA31-47D3-9166-37473638D218}" type="sibTrans" cxnId="{7A82E2DC-D0EA-422F-A661-5B99E876590E}">
      <dgm:prSet/>
      <dgm:spPr/>
      <dgm:t>
        <a:bodyPr/>
        <a:lstStyle/>
        <a:p>
          <a:endParaRPr lang="es-CL"/>
        </a:p>
      </dgm:t>
    </dgm:pt>
    <dgm:pt modelId="{F0391555-552B-42B5-BD73-9A03E1C4C0FC}" type="pres">
      <dgm:prSet presAssocID="{91D0299C-C35D-4120-916B-30818FB635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3F101C1-8911-462D-856A-188D2C65AE7A}" type="pres">
      <dgm:prSet presAssocID="{37C4F846-7ED7-44A1-8C0B-3F5F3B3E9EFF}" presName="composite" presStyleCnt="0"/>
      <dgm:spPr/>
    </dgm:pt>
    <dgm:pt modelId="{65278C10-E892-4304-8163-CA3D36C72506}" type="pres">
      <dgm:prSet presAssocID="{37C4F846-7ED7-44A1-8C0B-3F5F3B3E9EFF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8EFFA9D-E4E1-465C-AB2A-F7B9A00F4726}" type="pres">
      <dgm:prSet presAssocID="{37C4F846-7ED7-44A1-8C0B-3F5F3B3E9EFF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DA8DFA-C1B9-47E2-B60A-ADEF01D37316}" type="pres">
      <dgm:prSet presAssocID="{DE1BBDE3-E2AE-41FC-BACD-6E6B35C3D332}" presName="sp" presStyleCnt="0"/>
      <dgm:spPr/>
    </dgm:pt>
    <dgm:pt modelId="{18497ABE-8C4A-454E-8DA4-55FA25A8131A}" type="pres">
      <dgm:prSet presAssocID="{D3CB4919-D656-4470-9403-9D468AF06B67}" presName="composite" presStyleCnt="0"/>
      <dgm:spPr/>
    </dgm:pt>
    <dgm:pt modelId="{B8DD7559-8365-4FA1-B813-B0597488C5C0}" type="pres">
      <dgm:prSet presAssocID="{D3CB4919-D656-4470-9403-9D468AF06B67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A6CB65-24AF-4378-AF0D-F5760AA3E253}" type="pres">
      <dgm:prSet presAssocID="{D3CB4919-D656-4470-9403-9D468AF06B67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18B1B3-4867-4A49-A911-717E9AF25D65}" type="pres">
      <dgm:prSet presAssocID="{C2656FFF-B032-499C-9B96-1367631B8C2A}" presName="sp" presStyleCnt="0"/>
      <dgm:spPr/>
    </dgm:pt>
    <dgm:pt modelId="{E8A35935-F75E-4979-9738-80B6D89EFFA4}" type="pres">
      <dgm:prSet presAssocID="{87CB8E4D-0C5D-4850-A5F5-F000A89365F8}" presName="composite" presStyleCnt="0"/>
      <dgm:spPr/>
    </dgm:pt>
    <dgm:pt modelId="{A857F394-5B18-4F3F-8832-EF6E868024C6}" type="pres">
      <dgm:prSet presAssocID="{87CB8E4D-0C5D-4850-A5F5-F000A89365F8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46FA4D9-2BB6-4FEA-89F4-9E9DFA3FA30B}" type="pres">
      <dgm:prSet presAssocID="{87CB8E4D-0C5D-4850-A5F5-F000A89365F8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2533048-5CA2-4275-8874-8011606EDF06}" type="pres">
      <dgm:prSet presAssocID="{D5DE97F7-F304-4F96-A81C-725F77CD85DB}" presName="sp" presStyleCnt="0"/>
      <dgm:spPr/>
    </dgm:pt>
    <dgm:pt modelId="{A0BDF960-5B85-42D5-86E5-281A12B90736}" type="pres">
      <dgm:prSet presAssocID="{9B0059A3-43EB-4FB1-BC9F-699E23972C7C}" presName="composite" presStyleCnt="0"/>
      <dgm:spPr/>
    </dgm:pt>
    <dgm:pt modelId="{73461688-DA45-4505-BFD5-BB4107AD1293}" type="pres">
      <dgm:prSet presAssocID="{9B0059A3-43EB-4FB1-BC9F-699E23972C7C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C79344-7AF4-481F-824F-C4645AA88137}" type="pres">
      <dgm:prSet presAssocID="{9B0059A3-43EB-4FB1-BC9F-699E23972C7C}" presName="descendantText" presStyleLbl="alignAcc1" presStyleIdx="3" presStyleCnt="9" custLinFactNeighborX="321" custLinFactNeighborY="415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FE377D0-C499-48DA-ADA9-1D53BB67D17D}" type="pres">
      <dgm:prSet presAssocID="{5520BA1D-D5BC-43AD-898E-C7D3BE8B4EF5}" presName="sp" presStyleCnt="0"/>
      <dgm:spPr/>
    </dgm:pt>
    <dgm:pt modelId="{E5ABFBC1-F730-4C8B-B069-2313DED3819C}" type="pres">
      <dgm:prSet presAssocID="{E14ABF40-5FC0-4BFD-BCEB-1EE1D35B4933}" presName="composite" presStyleCnt="0"/>
      <dgm:spPr/>
    </dgm:pt>
    <dgm:pt modelId="{E14DEB23-F607-490A-BBDA-48EBCCBA91E8}" type="pres">
      <dgm:prSet presAssocID="{E14ABF40-5FC0-4BFD-BCEB-1EE1D35B4933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FCA779-C8F2-45CD-A21D-D7B5C708E0AB}" type="pres">
      <dgm:prSet presAssocID="{E14ABF40-5FC0-4BFD-BCEB-1EE1D35B4933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9554AE-8834-4808-AA43-93B4E7556886}" type="pres">
      <dgm:prSet presAssocID="{F0DDEAF8-7843-4AB4-A0AF-64964156E20D}" presName="sp" presStyleCnt="0"/>
      <dgm:spPr/>
    </dgm:pt>
    <dgm:pt modelId="{7D8171C3-744C-4957-8F70-F1671883E445}" type="pres">
      <dgm:prSet presAssocID="{25F58678-99A2-4F7A-95B1-1FCBFB7D0817}" presName="composite" presStyleCnt="0"/>
      <dgm:spPr/>
    </dgm:pt>
    <dgm:pt modelId="{A79DF05D-835E-435D-B601-96000DC8261A}" type="pres">
      <dgm:prSet presAssocID="{25F58678-99A2-4F7A-95B1-1FCBFB7D0817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06961A-59F9-445A-8727-27EBF892FFAF}" type="pres">
      <dgm:prSet presAssocID="{25F58678-99A2-4F7A-95B1-1FCBFB7D0817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CC3B47-3C66-4959-8ECF-6017677CB33A}" type="pres">
      <dgm:prSet presAssocID="{3E4F1C12-A6D9-46BB-9FE5-99553A7A70B3}" presName="sp" presStyleCnt="0"/>
      <dgm:spPr/>
    </dgm:pt>
    <dgm:pt modelId="{E823F517-7C93-410E-9A40-935B2B8B4ACE}" type="pres">
      <dgm:prSet presAssocID="{3E95CA98-5CCA-4FBD-87A2-7DA7B62FB518}" presName="composite" presStyleCnt="0"/>
      <dgm:spPr/>
    </dgm:pt>
    <dgm:pt modelId="{2A5C708E-BC53-4A6C-A249-4F65E9C8D860}" type="pres">
      <dgm:prSet presAssocID="{3E95CA98-5CCA-4FBD-87A2-7DA7B62FB518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9FDDE98-2EA0-43AC-8619-8BA56375DD07}" type="pres">
      <dgm:prSet presAssocID="{3E95CA98-5CCA-4FBD-87A2-7DA7B62FB518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7793F0D-CB24-4A46-8677-89D269FEC08D}" type="pres">
      <dgm:prSet presAssocID="{F005B106-B16A-40C1-A348-867FFFE2A806}" presName="sp" presStyleCnt="0"/>
      <dgm:spPr/>
    </dgm:pt>
    <dgm:pt modelId="{37957E75-B477-4452-A8ED-58A6F1A88CF8}" type="pres">
      <dgm:prSet presAssocID="{DAF5BAB5-A142-498C-BB73-EDEFE9098DA4}" presName="composite" presStyleCnt="0"/>
      <dgm:spPr/>
    </dgm:pt>
    <dgm:pt modelId="{599E6F07-657B-4D86-818A-D4BB2F1901F0}" type="pres">
      <dgm:prSet presAssocID="{DAF5BAB5-A142-498C-BB73-EDEFE9098DA4}" presName="parentText" presStyleLbl="alignNode1" presStyleIdx="7" presStyleCnt="9" custLinFactNeighborY="52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4DC6AB-4A2C-492A-BFB5-DEA4AFFCE739}" type="pres">
      <dgm:prSet presAssocID="{DAF5BAB5-A142-498C-BB73-EDEFE9098DA4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4B0ECE-D06A-42D0-981A-24062F738335}" type="pres">
      <dgm:prSet presAssocID="{5E93E52D-889B-4737-B9E4-E7DC95E07459}" presName="sp" presStyleCnt="0"/>
      <dgm:spPr/>
    </dgm:pt>
    <dgm:pt modelId="{63ABA5E6-F7B9-4B0D-861B-BA07C34A3BEC}" type="pres">
      <dgm:prSet presAssocID="{6676FA45-C772-4C26-B038-26E0FA37C044}" presName="composite" presStyleCnt="0"/>
      <dgm:spPr/>
    </dgm:pt>
    <dgm:pt modelId="{ED524979-7F6D-47A7-B8F9-7E969B23637A}" type="pres">
      <dgm:prSet presAssocID="{6676FA45-C772-4C26-B038-26E0FA37C044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66751CE-CFAB-4DB1-8E48-89AAB8F6DE29}" type="pres">
      <dgm:prSet presAssocID="{6676FA45-C772-4C26-B038-26E0FA37C044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6D2E20E-316A-49F7-8DB5-DCB892EA3163}" srcId="{91D0299C-C35D-4120-916B-30818FB6357E}" destId="{DAF5BAB5-A142-498C-BB73-EDEFE9098DA4}" srcOrd="7" destOrd="0" parTransId="{A9D20FD3-222F-4C59-8CF8-6D031E039B4A}" sibTransId="{5E93E52D-889B-4737-B9E4-E7DC95E07459}"/>
    <dgm:cxn modelId="{9D271F23-CB37-44C0-B787-BC7A0AD7C533}" type="presOf" srcId="{1AD3815F-978D-49B3-B8EF-C40D755246A0}" destId="{92C79344-7AF4-481F-824F-C4645AA88137}" srcOrd="0" destOrd="0" presId="urn:microsoft.com/office/officeart/2005/8/layout/chevron2"/>
    <dgm:cxn modelId="{70BAD3BE-4A61-42E4-9BD2-9CED228EB41E}" type="presOf" srcId="{A5B85B57-C515-456E-8B6B-6A4F4DBAA578}" destId="{646FA4D9-2BB6-4FEA-89F4-9E9DFA3FA30B}" srcOrd="0" destOrd="0" presId="urn:microsoft.com/office/officeart/2005/8/layout/chevron2"/>
    <dgm:cxn modelId="{5B193CD0-8A14-442C-A33B-E32BA13AA6BA}" type="presOf" srcId="{3E95CA98-5CCA-4FBD-87A2-7DA7B62FB518}" destId="{2A5C708E-BC53-4A6C-A249-4F65E9C8D860}" srcOrd="0" destOrd="0" presId="urn:microsoft.com/office/officeart/2005/8/layout/chevron2"/>
    <dgm:cxn modelId="{A88FEF49-AC65-434B-9D1C-733FF5070D53}" type="presOf" srcId="{6676FA45-C772-4C26-B038-26E0FA37C044}" destId="{ED524979-7F6D-47A7-B8F9-7E969B23637A}" srcOrd="0" destOrd="0" presId="urn:microsoft.com/office/officeart/2005/8/layout/chevron2"/>
    <dgm:cxn modelId="{9CC0725E-1E1D-4FB8-9E49-2C23A121B0BF}" srcId="{91D0299C-C35D-4120-916B-30818FB6357E}" destId="{9B0059A3-43EB-4FB1-BC9F-699E23972C7C}" srcOrd="3" destOrd="0" parTransId="{034854BB-EB6C-4F42-89D0-2383FFB935F1}" sibTransId="{5520BA1D-D5BC-43AD-898E-C7D3BE8B4EF5}"/>
    <dgm:cxn modelId="{C56401E0-7AF7-4DF1-826F-87A6ED88E7F6}" type="presOf" srcId="{87CB8E4D-0C5D-4850-A5F5-F000A89365F8}" destId="{A857F394-5B18-4F3F-8832-EF6E868024C6}" srcOrd="0" destOrd="0" presId="urn:microsoft.com/office/officeart/2005/8/layout/chevron2"/>
    <dgm:cxn modelId="{B78C0CE1-9C3E-4BCD-92B0-A18305813CE7}" srcId="{25F58678-99A2-4F7A-95B1-1FCBFB7D0817}" destId="{DB53E962-1E2C-46DE-9FE1-5042428D601B}" srcOrd="0" destOrd="0" parTransId="{05F9B57B-CB45-4355-80A4-D7A6A10A64DC}" sibTransId="{CD24DF9E-914F-4095-A8D7-3D7AA9C541BD}"/>
    <dgm:cxn modelId="{7A82E2DC-D0EA-422F-A661-5B99E876590E}" srcId="{6676FA45-C772-4C26-B038-26E0FA37C044}" destId="{9484E403-2B82-49B0-9486-1B02F8C8CDDF}" srcOrd="0" destOrd="0" parTransId="{3BD000BE-84DF-4A24-8521-7F6C73336B9F}" sibTransId="{4011932D-BA31-47D3-9166-37473638D218}"/>
    <dgm:cxn modelId="{B4084D05-0E69-4F44-891F-A3D33803206A}" type="presOf" srcId="{7EF4A767-A2D4-408D-B9C2-152DD91CC4AD}" destId="{7FFCA779-C8F2-45CD-A21D-D7B5C708E0AB}" srcOrd="0" destOrd="0" presId="urn:microsoft.com/office/officeart/2005/8/layout/chevron2"/>
    <dgm:cxn modelId="{2CDA52D1-905F-45AA-91DF-1F04FD946CA6}" srcId="{91D0299C-C35D-4120-916B-30818FB6357E}" destId="{6676FA45-C772-4C26-B038-26E0FA37C044}" srcOrd="8" destOrd="0" parTransId="{845A5536-8C65-4E5A-8313-3C3D1620172A}" sibTransId="{77C32756-35EF-42BD-8E8C-11F9E91D1A17}"/>
    <dgm:cxn modelId="{47C06ADE-5363-4E7C-BBD6-0BCF1A353689}" type="presOf" srcId="{0CCFAD9C-B890-4E53-97D8-97E1CF4A54CC}" destId="{89FDDE98-2EA0-43AC-8619-8BA56375DD07}" srcOrd="0" destOrd="0" presId="urn:microsoft.com/office/officeart/2005/8/layout/chevron2"/>
    <dgm:cxn modelId="{CB894CFC-025A-4F3A-8919-835A5D10F0D1}" type="presOf" srcId="{D3CB4919-D656-4470-9403-9D468AF06B67}" destId="{B8DD7559-8365-4FA1-B813-B0597488C5C0}" srcOrd="0" destOrd="0" presId="urn:microsoft.com/office/officeart/2005/8/layout/chevron2"/>
    <dgm:cxn modelId="{62C7DB90-124B-4D84-960A-D7C8A2758B76}" srcId="{91D0299C-C35D-4120-916B-30818FB6357E}" destId="{37C4F846-7ED7-44A1-8C0B-3F5F3B3E9EFF}" srcOrd="0" destOrd="0" parTransId="{D2A6390E-84A7-4C1A-AE6B-75A0057F04AB}" sibTransId="{DE1BBDE3-E2AE-41FC-BACD-6E6B35C3D332}"/>
    <dgm:cxn modelId="{77AA1AA7-1411-40B9-9C99-4172A065D289}" srcId="{91D0299C-C35D-4120-916B-30818FB6357E}" destId="{E14ABF40-5FC0-4BFD-BCEB-1EE1D35B4933}" srcOrd="4" destOrd="0" parTransId="{5E018550-EB8D-487E-9C41-5B836DFCAF6E}" sibTransId="{F0DDEAF8-7843-4AB4-A0AF-64964156E20D}"/>
    <dgm:cxn modelId="{00850C6A-45CA-4C15-8227-10B1CCA08E2F}" srcId="{91D0299C-C35D-4120-916B-30818FB6357E}" destId="{D3CB4919-D656-4470-9403-9D468AF06B67}" srcOrd="1" destOrd="0" parTransId="{9F1198BF-07D9-40B8-81FD-17B7501AF5C9}" sibTransId="{C2656FFF-B032-499C-9B96-1367631B8C2A}"/>
    <dgm:cxn modelId="{DAD9766B-3BA3-42FA-84D5-81ED2AD7638C}" srcId="{DAF5BAB5-A142-498C-BB73-EDEFE9098DA4}" destId="{2569791E-B4AF-4344-A2A1-85C7FEF74492}" srcOrd="0" destOrd="0" parTransId="{23D5E5EB-CFF3-401A-B8EF-01B53C9480AF}" sibTransId="{8B6906A2-A23A-448C-A273-E41C03956135}"/>
    <dgm:cxn modelId="{371AAC48-4F95-435A-A353-83FAB1275B2C}" srcId="{9B0059A3-43EB-4FB1-BC9F-699E23972C7C}" destId="{1AD3815F-978D-49B3-B8EF-C40D755246A0}" srcOrd="0" destOrd="0" parTransId="{7830A999-B0FA-414E-AA36-8AD6FD740301}" sibTransId="{F5F351D0-FDBA-46DF-A90E-CE3DD80713CE}"/>
    <dgm:cxn modelId="{4FBBBADF-EB87-460D-8C15-4C3BFDCEC45C}" type="presOf" srcId="{25F58678-99A2-4F7A-95B1-1FCBFB7D0817}" destId="{A79DF05D-835E-435D-B601-96000DC8261A}" srcOrd="0" destOrd="0" presId="urn:microsoft.com/office/officeart/2005/8/layout/chevron2"/>
    <dgm:cxn modelId="{09E7180E-9C3D-42FB-968F-D6312BBD88B4}" type="presOf" srcId="{37C4F846-7ED7-44A1-8C0B-3F5F3B3E9EFF}" destId="{65278C10-E892-4304-8163-CA3D36C72506}" srcOrd="0" destOrd="0" presId="urn:microsoft.com/office/officeart/2005/8/layout/chevron2"/>
    <dgm:cxn modelId="{70632056-73A9-4EFC-ACF0-42A77630BA5C}" type="presOf" srcId="{70EF304C-841D-4B8C-9479-2F4B43FD4929}" destId="{49A6CB65-24AF-4378-AF0D-F5760AA3E253}" srcOrd="0" destOrd="0" presId="urn:microsoft.com/office/officeart/2005/8/layout/chevron2"/>
    <dgm:cxn modelId="{DFD04FBC-FE33-48A9-B567-97F954B13B27}" type="presOf" srcId="{9B0059A3-43EB-4FB1-BC9F-699E23972C7C}" destId="{73461688-DA45-4505-BFD5-BB4107AD1293}" srcOrd="0" destOrd="0" presId="urn:microsoft.com/office/officeart/2005/8/layout/chevron2"/>
    <dgm:cxn modelId="{6A9D25EE-D982-4FA1-94CA-FD94594CDB6A}" srcId="{87CB8E4D-0C5D-4850-A5F5-F000A89365F8}" destId="{A5B85B57-C515-456E-8B6B-6A4F4DBAA578}" srcOrd="0" destOrd="0" parTransId="{DA5A85DC-A675-4626-8FD4-65D8BA501342}" sibTransId="{2974E373-4A29-479C-8206-3D563352423F}"/>
    <dgm:cxn modelId="{4064D07A-84E1-4DDC-B35E-E95A086E1598}" type="presOf" srcId="{3B0212A5-D877-4BE3-9B2F-F7A35B837202}" destId="{88EFFA9D-E4E1-465C-AB2A-F7B9A00F4726}" srcOrd="0" destOrd="0" presId="urn:microsoft.com/office/officeart/2005/8/layout/chevron2"/>
    <dgm:cxn modelId="{F5A27161-CF7D-4572-8131-797A528A8D21}" srcId="{91D0299C-C35D-4120-916B-30818FB6357E}" destId="{87CB8E4D-0C5D-4850-A5F5-F000A89365F8}" srcOrd="2" destOrd="0" parTransId="{D2BA0668-D45B-4A4E-B6B7-1834852FA93A}" sibTransId="{D5DE97F7-F304-4F96-A81C-725F77CD85DB}"/>
    <dgm:cxn modelId="{20B396BA-D019-40E7-9D8F-70054CEC86F2}" srcId="{37C4F846-7ED7-44A1-8C0B-3F5F3B3E9EFF}" destId="{3B0212A5-D877-4BE3-9B2F-F7A35B837202}" srcOrd="0" destOrd="0" parTransId="{2351988F-EC70-4134-8759-9D9799129F57}" sibTransId="{26443043-329C-4E41-A96A-B35D92337C8A}"/>
    <dgm:cxn modelId="{55E8898B-5859-40D9-91DC-D027167E521A}" type="presOf" srcId="{DB53E962-1E2C-46DE-9FE1-5042428D601B}" destId="{8106961A-59F9-445A-8727-27EBF892FFAF}" srcOrd="0" destOrd="0" presId="urn:microsoft.com/office/officeart/2005/8/layout/chevron2"/>
    <dgm:cxn modelId="{366A00DC-8399-46D1-A0F8-8A38C0CC685D}" type="presOf" srcId="{91D0299C-C35D-4120-916B-30818FB6357E}" destId="{F0391555-552B-42B5-BD73-9A03E1C4C0FC}" srcOrd="0" destOrd="0" presId="urn:microsoft.com/office/officeart/2005/8/layout/chevron2"/>
    <dgm:cxn modelId="{9F34D0A0-D91B-4A9F-8FF0-A0C40821168E}" srcId="{E14ABF40-5FC0-4BFD-BCEB-1EE1D35B4933}" destId="{7EF4A767-A2D4-408D-B9C2-152DD91CC4AD}" srcOrd="0" destOrd="0" parTransId="{FC097565-5804-4C78-81CD-BCAAD4CD48DE}" sibTransId="{2C93BE54-0C17-4234-A85A-EC0927E2D890}"/>
    <dgm:cxn modelId="{CC46622F-4E9F-4282-B312-1862D7DE058F}" srcId="{3E95CA98-5CCA-4FBD-87A2-7DA7B62FB518}" destId="{0CCFAD9C-B890-4E53-97D8-97E1CF4A54CC}" srcOrd="0" destOrd="0" parTransId="{2DD91386-030F-4D73-9E8C-55CD204780A4}" sibTransId="{D3A11780-39C5-473A-BC2A-A1EA351F90F1}"/>
    <dgm:cxn modelId="{C35A2A2C-2022-4E16-82F8-D3BD8EC9D6CB}" srcId="{91D0299C-C35D-4120-916B-30818FB6357E}" destId="{3E95CA98-5CCA-4FBD-87A2-7DA7B62FB518}" srcOrd="6" destOrd="0" parTransId="{8B34F9F1-2C17-467D-ADFA-D56816656CB2}" sibTransId="{F005B106-B16A-40C1-A348-867FFFE2A806}"/>
    <dgm:cxn modelId="{1DD0BC6D-4D26-4A0F-918D-F97513E5CD52}" type="presOf" srcId="{9484E403-2B82-49B0-9486-1B02F8C8CDDF}" destId="{D66751CE-CFAB-4DB1-8E48-89AAB8F6DE29}" srcOrd="0" destOrd="0" presId="urn:microsoft.com/office/officeart/2005/8/layout/chevron2"/>
    <dgm:cxn modelId="{02818D6C-EA93-49A8-AABE-C583E79348B0}" type="presOf" srcId="{E14ABF40-5FC0-4BFD-BCEB-1EE1D35B4933}" destId="{E14DEB23-F607-490A-BBDA-48EBCCBA91E8}" srcOrd="0" destOrd="0" presId="urn:microsoft.com/office/officeart/2005/8/layout/chevron2"/>
    <dgm:cxn modelId="{B207185C-8566-460E-9DD8-F72CFB40FDDB}" type="presOf" srcId="{DAF5BAB5-A142-498C-BB73-EDEFE9098DA4}" destId="{599E6F07-657B-4D86-818A-D4BB2F1901F0}" srcOrd="0" destOrd="0" presId="urn:microsoft.com/office/officeart/2005/8/layout/chevron2"/>
    <dgm:cxn modelId="{EBB3BCA3-AB96-4BF4-985B-62119C06C01B}" type="presOf" srcId="{2569791E-B4AF-4344-A2A1-85C7FEF74492}" destId="{504DC6AB-4A2C-492A-BFB5-DEA4AFFCE739}" srcOrd="0" destOrd="0" presId="urn:microsoft.com/office/officeart/2005/8/layout/chevron2"/>
    <dgm:cxn modelId="{7AD0A563-2FC4-4776-9032-6A13E7542467}" srcId="{91D0299C-C35D-4120-916B-30818FB6357E}" destId="{25F58678-99A2-4F7A-95B1-1FCBFB7D0817}" srcOrd="5" destOrd="0" parTransId="{EEA99C69-78CB-4ABC-B590-C58E1756ECB7}" sibTransId="{3E4F1C12-A6D9-46BB-9FE5-99553A7A70B3}"/>
    <dgm:cxn modelId="{7BCBC381-8105-43FC-B04F-11ECBF5A5D99}" srcId="{D3CB4919-D656-4470-9403-9D468AF06B67}" destId="{70EF304C-841D-4B8C-9479-2F4B43FD4929}" srcOrd="0" destOrd="0" parTransId="{01A6A8ED-84F9-4F16-80A3-AE2EC0806A5C}" sibTransId="{DC0CB746-A40F-4B18-A290-761E41781780}"/>
    <dgm:cxn modelId="{3839A34A-AE6A-48CC-994B-02CCA04E7B38}" type="presParOf" srcId="{F0391555-552B-42B5-BD73-9A03E1C4C0FC}" destId="{63F101C1-8911-462D-856A-188D2C65AE7A}" srcOrd="0" destOrd="0" presId="urn:microsoft.com/office/officeart/2005/8/layout/chevron2"/>
    <dgm:cxn modelId="{2AC49405-63C4-4F99-AAED-6F0D909A7072}" type="presParOf" srcId="{63F101C1-8911-462D-856A-188D2C65AE7A}" destId="{65278C10-E892-4304-8163-CA3D36C72506}" srcOrd="0" destOrd="0" presId="urn:microsoft.com/office/officeart/2005/8/layout/chevron2"/>
    <dgm:cxn modelId="{9B93D071-71F9-450F-BA62-9CABD11A486B}" type="presParOf" srcId="{63F101C1-8911-462D-856A-188D2C65AE7A}" destId="{88EFFA9D-E4E1-465C-AB2A-F7B9A00F4726}" srcOrd="1" destOrd="0" presId="urn:microsoft.com/office/officeart/2005/8/layout/chevron2"/>
    <dgm:cxn modelId="{8FA46993-1A48-4DB8-A9AC-4B4D391570CE}" type="presParOf" srcId="{F0391555-552B-42B5-BD73-9A03E1C4C0FC}" destId="{9BDA8DFA-C1B9-47E2-B60A-ADEF01D37316}" srcOrd="1" destOrd="0" presId="urn:microsoft.com/office/officeart/2005/8/layout/chevron2"/>
    <dgm:cxn modelId="{7780081D-02D1-4CFB-8FF6-E60CFD475A4F}" type="presParOf" srcId="{F0391555-552B-42B5-BD73-9A03E1C4C0FC}" destId="{18497ABE-8C4A-454E-8DA4-55FA25A8131A}" srcOrd="2" destOrd="0" presId="urn:microsoft.com/office/officeart/2005/8/layout/chevron2"/>
    <dgm:cxn modelId="{AA3340E3-09C4-44D6-A02A-F1FB2CF6A43C}" type="presParOf" srcId="{18497ABE-8C4A-454E-8DA4-55FA25A8131A}" destId="{B8DD7559-8365-4FA1-B813-B0597488C5C0}" srcOrd="0" destOrd="0" presId="urn:microsoft.com/office/officeart/2005/8/layout/chevron2"/>
    <dgm:cxn modelId="{E5612004-3111-47BE-A8A7-A1D525DB1D28}" type="presParOf" srcId="{18497ABE-8C4A-454E-8DA4-55FA25A8131A}" destId="{49A6CB65-24AF-4378-AF0D-F5760AA3E253}" srcOrd="1" destOrd="0" presId="urn:microsoft.com/office/officeart/2005/8/layout/chevron2"/>
    <dgm:cxn modelId="{0021AA12-68B0-46C6-81A0-19E6EDE2555C}" type="presParOf" srcId="{F0391555-552B-42B5-BD73-9A03E1C4C0FC}" destId="{DF18B1B3-4867-4A49-A911-717E9AF25D65}" srcOrd="3" destOrd="0" presId="urn:microsoft.com/office/officeart/2005/8/layout/chevron2"/>
    <dgm:cxn modelId="{F794EC9D-35D2-4E21-9F2A-E30E93C6C42B}" type="presParOf" srcId="{F0391555-552B-42B5-BD73-9A03E1C4C0FC}" destId="{E8A35935-F75E-4979-9738-80B6D89EFFA4}" srcOrd="4" destOrd="0" presId="urn:microsoft.com/office/officeart/2005/8/layout/chevron2"/>
    <dgm:cxn modelId="{A5E465E2-C992-47CB-A67C-95009155BCE3}" type="presParOf" srcId="{E8A35935-F75E-4979-9738-80B6D89EFFA4}" destId="{A857F394-5B18-4F3F-8832-EF6E868024C6}" srcOrd="0" destOrd="0" presId="urn:microsoft.com/office/officeart/2005/8/layout/chevron2"/>
    <dgm:cxn modelId="{C3D99724-8FD7-4D4B-81FB-9EF5FF94A994}" type="presParOf" srcId="{E8A35935-F75E-4979-9738-80B6D89EFFA4}" destId="{646FA4D9-2BB6-4FEA-89F4-9E9DFA3FA30B}" srcOrd="1" destOrd="0" presId="urn:microsoft.com/office/officeart/2005/8/layout/chevron2"/>
    <dgm:cxn modelId="{183F4F65-E948-4895-AE5F-D3535A83F578}" type="presParOf" srcId="{F0391555-552B-42B5-BD73-9A03E1C4C0FC}" destId="{A2533048-5CA2-4275-8874-8011606EDF06}" srcOrd="5" destOrd="0" presId="urn:microsoft.com/office/officeart/2005/8/layout/chevron2"/>
    <dgm:cxn modelId="{273BD356-4A2B-4E14-9E94-5C37C173E42B}" type="presParOf" srcId="{F0391555-552B-42B5-BD73-9A03E1C4C0FC}" destId="{A0BDF960-5B85-42D5-86E5-281A12B90736}" srcOrd="6" destOrd="0" presId="urn:microsoft.com/office/officeart/2005/8/layout/chevron2"/>
    <dgm:cxn modelId="{68B7C629-4A74-4477-85D0-F06A6BAC5803}" type="presParOf" srcId="{A0BDF960-5B85-42D5-86E5-281A12B90736}" destId="{73461688-DA45-4505-BFD5-BB4107AD1293}" srcOrd="0" destOrd="0" presId="urn:microsoft.com/office/officeart/2005/8/layout/chevron2"/>
    <dgm:cxn modelId="{83A3BC3B-38BC-49FE-A56B-5E9BDA592F6B}" type="presParOf" srcId="{A0BDF960-5B85-42D5-86E5-281A12B90736}" destId="{92C79344-7AF4-481F-824F-C4645AA88137}" srcOrd="1" destOrd="0" presId="urn:microsoft.com/office/officeart/2005/8/layout/chevron2"/>
    <dgm:cxn modelId="{4135A726-0D2E-437F-BBAC-16C88AD4BA22}" type="presParOf" srcId="{F0391555-552B-42B5-BD73-9A03E1C4C0FC}" destId="{DFE377D0-C499-48DA-ADA9-1D53BB67D17D}" srcOrd="7" destOrd="0" presId="urn:microsoft.com/office/officeart/2005/8/layout/chevron2"/>
    <dgm:cxn modelId="{387E7221-BD61-4477-ABBC-D9430E285CC1}" type="presParOf" srcId="{F0391555-552B-42B5-BD73-9A03E1C4C0FC}" destId="{E5ABFBC1-F730-4C8B-B069-2313DED3819C}" srcOrd="8" destOrd="0" presId="urn:microsoft.com/office/officeart/2005/8/layout/chevron2"/>
    <dgm:cxn modelId="{2F3802AE-499D-46EA-8DB7-997045E2DABA}" type="presParOf" srcId="{E5ABFBC1-F730-4C8B-B069-2313DED3819C}" destId="{E14DEB23-F607-490A-BBDA-48EBCCBA91E8}" srcOrd="0" destOrd="0" presId="urn:microsoft.com/office/officeart/2005/8/layout/chevron2"/>
    <dgm:cxn modelId="{37086517-26FF-48FE-890F-6F3B210EC6C3}" type="presParOf" srcId="{E5ABFBC1-F730-4C8B-B069-2313DED3819C}" destId="{7FFCA779-C8F2-45CD-A21D-D7B5C708E0AB}" srcOrd="1" destOrd="0" presId="urn:microsoft.com/office/officeart/2005/8/layout/chevron2"/>
    <dgm:cxn modelId="{07DBBAF9-1020-47A8-BD3E-EABA75272673}" type="presParOf" srcId="{F0391555-552B-42B5-BD73-9A03E1C4C0FC}" destId="{8F9554AE-8834-4808-AA43-93B4E7556886}" srcOrd="9" destOrd="0" presId="urn:microsoft.com/office/officeart/2005/8/layout/chevron2"/>
    <dgm:cxn modelId="{22F582F8-EC5B-4DB0-93FB-4C8841EF7E07}" type="presParOf" srcId="{F0391555-552B-42B5-BD73-9A03E1C4C0FC}" destId="{7D8171C3-744C-4957-8F70-F1671883E445}" srcOrd="10" destOrd="0" presId="urn:microsoft.com/office/officeart/2005/8/layout/chevron2"/>
    <dgm:cxn modelId="{0DE2F2D5-755A-46F9-8043-E65A334FB03D}" type="presParOf" srcId="{7D8171C3-744C-4957-8F70-F1671883E445}" destId="{A79DF05D-835E-435D-B601-96000DC8261A}" srcOrd="0" destOrd="0" presId="urn:microsoft.com/office/officeart/2005/8/layout/chevron2"/>
    <dgm:cxn modelId="{441D9D86-E9B3-4C83-9CFC-F40FC11E87EC}" type="presParOf" srcId="{7D8171C3-744C-4957-8F70-F1671883E445}" destId="{8106961A-59F9-445A-8727-27EBF892FFAF}" srcOrd="1" destOrd="0" presId="urn:microsoft.com/office/officeart/2005/8/layout/chevron2"/>
    <dgm:cxn modelId="{DF63C10A-3BC2-4D7D-8D90-6B4C09E80084}" type="presParOf" srcId="{F0391555-552B-42B5-BD73-9A03E1C4C0FC}" destId="{EBCC3B47-3C66-4959-8ECF-6017677CB33A}" srcOrd="11" destOrd="0" presId="urn:microsoft.com/office/officeart/2005/8/layout/chevron2"/>
    <dgm:cxn modelId="{5ED73388-2A57-48D0-B62B-71C8DF367AF7}" type="presParOf" srcId="{F0391555-552B-42B5-BD73-9A03E1C4C0FC}" destId="{E823F517-7C93-410E-9A40-935B2B8B4ACE}" srcOrd="12" destOrd="0" presId="urn:microsoft.com/office/officeart/2005/8/layout/chevron2"/>
    <dgm:cxn modelId="{D8DF71C5-32FC-4D80-945C-A45B0D79B685}" type="presParOf" srcId="{E823F517-7C93-410E-9A40-935B2B8B4ACE}" destId="{2A5C708E-BC53-4A6C-A249-4F65E9C8D860}" srcOrd="0" destOrd="0" presId="urn:microsoft.com/office/officeart/2005/8/layout/chevron2"/>
    <dgm:cxn modelId="{C0C23AA5-C12F-435A-81BA-2AC5F51B015C}" type="presParOf" srcId="{E823F517-7C93-410E-9A40-935B2B8B4ACE}" destId="{89FDDE98-2EA0-43AC-8619-8BA56375DD07}" srcOrd="1" destOrd="0" presId="urn:microsoft.com/office/officeart/2005/8/layout/chevron2"/>
    <dgm:cxn modelId="{06FC3575-60A2-4528-893E-64E42CBE171D}" type="presParOf" srcId="{F0391555-552B-42B5-BD73-9A03E1C4C0FC}" destId="{A7793F0D-CB24-4A46-8677-89D269FEC08D}" srcOrd="13" destOrd="0" presId="urn:microsoft.com/office/officeart/2005/8/layout/chevron2"/>
    <dgm:cxn modelId="{2645AF8B-064B-4A80-9721-6940C6FDD0C0}" type="presParOf" srcId="{F0391555-552B-42B5-BD73-9A03E1C4C0FC}" destId="{37957E75-B477-4452-A8ED-58A6F1A88CF8}" srcOrd="14" destOrd="0" presId="urn:microsoft.com/office/officeart/2005/8/layout/chevron2"/>
    <dgm:cxn modelId="{2E6A048C-0464-4E61-B5CD-6B2FB066A7ED}" type="presParOf" srcId="{37957E75-B477-4452-A8ED-58A6F1A88CF8}" destId="{599E6F07-657B-4D86-818A-D4BB2F1901F0}" srcOrd="0" destOrd="0" presId="urn:microsoft.com/office/officeart/2005/8/layout/chevron2"/>
    <dgm:cxn modelId="{CFA6EA45-90DA-4B4B-A513-3F0432502253}" type="presParOf" srcId="{37957E75-B477-4452-A8ED-58A6F1A88CF8}" destId="{504DC6AB-4A2C-492A-BFB5-DEA4AFFCE739}" srcOrd="1" destOrd="0" presId="urn:microsoft.com/office/officeart/2005/8/layout/chevron2"/>
    <dgm:cxn modelId="{F0BDD0D5-EE21-4D7D-8BC3-4AB30000D507}" type="presParOf" srcId="{F0391555-552B-42B5-BD73-9A03E1C4C0FC}" destId="{AF4B0ECE-D06A-42D0-981A-24062F738335}" srcOrd="15" destOrd="0" presId="urn:microsoft.com/office/officeart/2005/8/layout/chevron2"/>
    <dgm:cxn modelId="{409DCDF3-7BCA-43BF-95A1-4A448F0430A7}" type="presParOf" srcId="{F0391555-552B-42B5-BD73-9A03E1C4C0FC}" destId="{63ABA5E6-F7B9-4B0D-861B-BA07C34A3BEC}" srcOrd="16" destOrd="0" presId="urn:microsoft.com/office/officeart/2005/8/layout/chevron2"/>
    <dgm:cxn modelId="{93415132-9304-4711-B092-90A509B4760C}" type="presParOf" srcId="{63ABA5E6-F7B9-4B0D-861B-BA07C34A3BEC}" destId="{ED524979-7F6D-47A7-B8F9-7E969B23637A}" srcOrd="0" destOrd="0" presId="urn:microsoft.com/office/officeart/2005/8/layout/chevron2"/>
    <dgm:cxn modelId="{DC6C39D1-ABE4-4572-8FE8-BDE0A937076C}" type="presParOf" srcId="{63ABA5E6-F7B9-4B0D-861B-BA07C34A3BEC}" destId="{D66751CE-CFAB-4DB1-8E48-89AAB8F6DE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78C10-E892-4304-8163-CA3D36C72506}">
      <dsp:nvSpPr>
        <dsp:cNvPr id="0" name=""/>
        <dsp:cNvSpPr/>
      </dsp:nvSpPr>
      <dsp:spPr>
        <a:xfrm rot="5400000">
          <a:off x="-112879" y="116243"/>
          <a:ext cx="752526" cy="526768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/>
              </a:solidFill>
            </a:rPr>
            <a:t>27</a:t>
          </a:r>
          <a:endParaRPr lang="es-CL" sz="2000" b="1" kern="1200" dirty="0">
            <a:solidFill>
              <a:schemeClr val="tx1"/>
            </a:solidFill>
          </a:endParaRPr>
        </a:p>
      </dsp:txBody>
      <dsp:txXfrm rot="-5400000">
        <a:off x="0" y="266748"/>
        <a:ext cx="526768" cy="225758"/>
      </dsp:txXfrm>
    </dsp:sp>
    <dsp:sp modelId="{88EFFA9D-E4E1-465C-AB2A-F7B9A00F4726}">
      <dsp:nvSpPr>
        <dsp:cNvPr id="0" name=""/>
        <dsp:cNvSpPr/>
      </dsp:nvSpPr>
      <dsp:spPr>
        <a:xfrm rot="5400000">
          <a:off x="3181946" y="-2651812"/>
          <a:ext cx="489399" cy="5799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 smtClean="0"/>
            <a:t>Anuncio Convocatoria </a:t>
          </a:r>
          <a:endParaRPr lang="es-CL" sz="2800" kern="1200" dirty="0"/>
        </a:p>
      </dsp:txBody>
      <dsp:txXfrm rot="-5400000">
        <a:off x="526768" y="27256"/>
        <a:ext cx="5775865" cy="441619"/>
      </dsp:txXfrm>
    </dsp:sp>
    <dsp:sp modelId="{B8DD7559-8365-4FA1-B813-B0597488C5C0}">
      <dsp:nvSpPr>
        <dsp:cNvPr id="0" name=""/>
        <dsp:cNvSpPr/>
      </dsp:nvSpPr>
      <dsp:spPr>
        <a:xfrm rot="5400000">
          <a:off x="-112879" y="804423"/>
          <a:ext cx="752526" cy="526768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/>
              </a:solidFill>
            </a:rPr>
            <a:t>29</a:t>
          </a:r>
          <a:endParaRPr lang="es-CL" sz="2000" b="1" kern="1200" dirty="0">
            <a:solidFill>
              <a:schemeClr val="tx1"/>
            </a:solidFill>
          </a:endParaRPr>
        </a:p>
      </dsp:txBody>
      <dsp:txXfrm rot="-5400000">
        <a:off x="0" y="954928"/>
        <a:ext cx="526768" cy="225758"/>
      </dsp:txXfrm>
    </dsp:sp>
    <dsp:sp modelId="{49A6CB65-24AF-4378-AF0D-F5760AA3E253}">
      <dsp:nvSpPr>
        <dsp:cNvPr id="0" name=""/>
        <dsp:cNvSpPr/>
      </dsp:nvSpPr>
      <dsp:spPr>
        <a:xfrm rot="5400000">
          <a:off x="3182075" y="-1963761"/>
          <a:ext cx="489142" cy="5799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 smtClean="0"/>
            <a:t>Inicio Convocatoria </a:t>
          </a:r>
          <a:endParaRPr lang="es-CL" sz="2800" kern="1200" dirty="0"/>
        </a:p>
      </dsp:txBody>
      <dsp:txXfrm rot="-5400000">
        <a:off x="526769" y="715423"/>
        <a:ext cx="5775877" cy="441386"/>
      </dsp:txXfrm>
    </dsp:sp>
    <dsp:sp modelId="{A857F394-5B18-4F3F-8832-EF6E868024C6}">
      <dsp:nvSpPr>
        <dsp:cNvPr id="0" name=""/>
        <dsp:cNvSpPr/>
      </dsp:nvSpPr>
      <dsp:spPr>
        <a:xfrm rot="5400000">
          <a:off x="-112879" y="1492603"/>
          <a:ext cx="752526" cy="526768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/>
              </a:solidFill>
            </a:rPr>
            <a:t>16</a:t>
          </a:r>
          <a:endParaRPr lang="es-CL" sz="2000" b="1" kern="1200" dirty="0">
            <a:solidFill>
              <a:schemeClr val="tx1"/>
            </a:solidFill>
          </a:endParaRPr>
        </a:p>
      </dsp:txBody>
      <dsp:txXfrm rot="-5400000">
        <a:off x="0" y="1643108"/>
        <a:ext cx="526768" cy="225758"/>
      </dsp:txXfrm>
    </dsp:sp>
    <dsp:sp modelId="{646FA4D9-2BB6-4FEA-89F4-9E9DFA3FA30B}">
      <dsp:nvSpPr>
        <dsp:cNvPr id="0" name=""/>
        <dsp:cNvSpPr/>
      </dsp:nvSpPr>
      <dsp:spPr>
        <a:xfrm rot="5400000">
          <a:off x="3182075" y="-1275581"/>
          <a:ext cx="489142" cy="5799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 smtClean="0"/>
            <a:t>Cierre de Consultas </a:t>
          </a:r>
          <a:endParaRPr lang="es-CL" sz="2800" kern="1200" dirty="0"/>
        </a:p>
      </dsp:txBody>
      <dsp:txXfrm rot="-5400000">
        <a:off x="526769" y="1403603"/>
        <a:ext cx="5775877" cy="441386"/>
      </dsp:txXfrm>
    </dsp:sp>
    <dsp:sp modelId="{73461688-DA45-4505-BFD5-BB4107AD1293}">
      <dsp:nvSpPr>
        <dsp:cNvPr id="0" name=""/>
        <dsp:cNvSpPr/>
      </dsp:nvSpPr>
      <dsp:spPr>
        <a:xfrm rot="5400000">
          <a:off x="-112879" y="2180783"/>
          <a:ext cx="752526" cy="526768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</a:rPr>
            <a:t>23 - 27</a:t>
          </a:r>
          <a:endParaRPr lang="es-CL" sz="1400" b="1" kern="1200" dirty="0">
            <a:solidFill>
              <a:schemeClr val="tx1"/>
            </a:solidFill>
          </a:endParaRPr>
        </a:p>
      </dsp:txBody>
      <dsp:txXfrm rot="-5400000">
        <a:off x="0" y="2331288"/>
        <a:ext cx="526768" cy="225758"/>
      </dsp:txXfrm>
    </dsp:sp>
    <dsp:sp modelId="{92C79344-7AF4-481F-824F-C4645AA88137}">
      <dsp:nvSpPr>
        <dsp:cNvPr id="0" name=""/>
        <dsp:cNvSpPr/>
      </dsp:nvSpPr>
      <dsp:spPr>
        <a:xfrm rot="5400000">
          <a:off x="3182075" y="-567072"/>
          <a:ext cx="489142" cy="5799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 smtClean="0"/>
            <a:t>Plazo de Postulación </a:t>
          </a:r>
          <a:endParaRPr lang="es-CL" sz="2800" kern="1200" dirty="0"/>
        </a:p>
      </dsp:txBody>
      <dsp:txXfrm rot="-5400000">
        <a:off x="526769" y="2112112"/>
        <a:ext cx="5775877" cy="441386"/>
      </dsp:txXfrm>
    </dsp:sp>
    <dsp:sp modelId="{E14DEB23-F607-490A-BBDA-48EBCCBA91E8}">
      <dsp:nvSpPr>
        <dsp:cNvPr id="0" name=""/>
        <dsp:cNvSpPr/>
      </dsp:nvSpPr>
      <dsp:spPr>
        <a:xfrm rot="5400000">
          <a:off x="-112879" y="2868963"/>
          <a:ext cx="752526" cy="526768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/>
              </a:solidFill>
            </a:rPr>
            <a:t>30</a:t>
          </a:r>
          <a:endParaRPr lang="es-CL" sz="2000" b="1" kern="1200" dirty="0">
            <a:solidFill>
              <a:schemeClr val="tx1"/>
            </a:solidFill>
          </a:endParaRPr>
        </a:p>
      </dsp:txBody>
      <dsp:txXfrm rot="-5400000">
        <a:off x="0" y="3019468"/>
        <a:ext cx="526768" cy="225758"/>
      </dsp:txXfrm>
    </dsp:sp>
    <dsp:sp modelId="{7FFCA779-C8F2-45CD-A21D-D7B5C708E0AB}">
      <dsp:nvSpPr>
        <dsp:cNvPr id="0" name=""/>
        <dsp:cNvSpPr/>
      </dsp:nvSpPr>
      <dsp:spPr>
        <a:xfrm rot="5400000">
          <a:off x="3182075" y="100778"/>
          <a:ext cx="489142" cy="5799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 smtClean="0"/>
            <a:t>Publicación de admisibilidad</a:t>
          </a:r>
          <a:endParaRPr lang="es-CL" sz="2800" kern="1200" dirty="0"/>
        </a:p>
      </dsp:txBody>
      <dsp:txXfrm rot="-5400000">
        <a:off x="526769" y="2779962"/>
        <a:ext cx="5775877" cy="441386"/>
      </dsp:txXfrm>
    </dsp:sp>
    <dsp:sp modelId="{A79DF05D-835E-435D-B601-96000DC8261A}">
      <dsp:nvSpPr>
        <dsp:cNvPr id="0" name=""/>
        <dsp:cNvSpPr/>
      </dsp:nvSpPr>
      <dsp:spPr>
        <a:xfrm rot="5400000">
          <a:off x="-112879" y="3557143"/>
          <a:ext cx="752526" cy="526768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/>
              </a:solidFill>
            </a:rPr>
            <a:t>19</a:t>
          </a:r>
          <a:endParaRPr lang="es-CL" sz="2000" b="1" kern="1200" dirty="0">
            <a:solidFill>
              <a:schemeClr val="tx1"/>
            </a:solidFill>
          </a:endParaRPr>
        </a:p>
      </dsp:txBody>
      <dsp:txXfrm rot="-5400000">
        <a:off x="0" y="3707648"/>
        <a:ext cx="526768" cy="225758"/>
      </dsp:txXfrm>
    </dsp:sp>
    <dsp:sp modelId="{8106961A-59F9-445A-8727-27EBF892FFAF}">
      <dsp:nvSpPr>
        <dsp:cNvPr id="0" name=""/>
        <dsp:cNvSpPr/>
      </dsp:nvSpPr>
      <dsp:spPr>
        <a:xfrm rot="5400000">
          <a:off x="3182075" y="788958"/>
          <a:ext cx="489142" cy="5799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 smtClean="0"/>
            <a:t>Publicación Puntaje Preliminar </a:t>
          </a:r>
          <a:endParaRPr lang="es-CL" sz="2800" kern="1200" dirty="0"/>
        </a:p>
      </dsp:txBody>
      <dsp:txXfrm rot="-5400000">
        <a:off x="526769" y="3468142"/>
        <a:ext cx="5775877" cy="441386"/>
      </dsp:txXfrm>
    </dsp:sp>
    <dsp:sp modelId="{2A5C708E-BC53-4A6C-A249-4F65E9C8D860}">
      <dsp:nvSpPr>
        <dsp:cNvPr id="0" name=""/>
        <dsp:cNvSpPr/>
      </dsp:nvSpPr>
      <dsp:spPr>
        <a:xfrm rot="5400000">
          <a:off x="-112879" y="4245323"/>
          <a:ext cx="752526" cy="526768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</a:rPr>
            <a:t>20 - 26</a:t>
          </a:r>
          <a:endParaRPr lang="es-CL" sz="1400" b="1" kern="1200" dirty="0">
            <a:solidFill>
              <a:schemeClr val="tx1"/>
            </a:solidFill>
          </a:endParaRPr>
        </a:p>
      </dsp:txBody>
      <dsp:txXfrm rot="-5400000">
        <a:off x="0" y="4395828"/>
        <a:ext cx="526768" cy="225758"/>
      </dsp:txXfrm>
    </dsp:sp>
    <dsp:sp modelId="{89FDDE98-2EA0-43AC-8619-8BA56375DD07}">
      <dsp:nvSpPr>
        <dsp:cNvPr id="0" name=""/>
        <dsp:cNvSpPr/>
      </dsp:nvSpPr>
      <dsp:spPr>
        <a:xfrm rot="5400000">
          <a:off x="3182075" y="1477138"/>
          <a:ext cx="489142" cy="5799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 smtClean="0"/>
            <a:t>Reclamación Puntaje asignado</a:t>
          </a:r>
          <a:endParaRPr lang="es-CL" sz="2800" kern="1200" dirty="0"/>
        </a:p>
      </dsp:txBody>
      <dsp:txXfrm rot="-5400000">
        <a:off x="526769" y="4156322"/>
        <a:ext cx="5775877" cy="441386"/>
      </dsp:txXfrm>
    </dsp:sp>
    <dsp:sp modelId="{599E6F07-657B-4D86-818A-D4BB2F1901F0}">
      <dsp:nvSpPr>
        <dsp:cNvPr id="0" name=""/>
        <dsp:cNvSpPr/>
      </dsp:nvSpPr>
      <dsp:spPr>
        <a:xfrm rot="5400000">
          <a:off x="-112879" y="4937416"/>
          <a:ext cx="752526" cy="526768"/>
        </a:xfrm>
        <a:prstGeom prst="chevron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/>
              </a:solidFill>
            </a:rPr>
            <a:t>7</a:t>
          </a:r>
          <a:endParaRPr lang="es-CL" sz="2000" b="1" kern="1200" dirty="0">
            <a:solidFill>
              <a:schemeClr val="tx1"/>
            </a:solidFill>
          </a:endParaRPr>
        </a:p>
      </dsp:txBody>
      <dsp:txXfrm rot="-5400000">
        <a:off x="0" y="5087921"/>
        <a:ext cx="526768" cy="225758"/>
      </dsp:txXfrm>
    </dsp:sp>
    <dsp:sp modelId="{504DC6AB-4A2C-492A-BFB5-DEA4AFFCE739}">
      <dsp:nvSpPr>
        <dsp:cNvPr id="0" name=""/>
        <dsp:cNvSpPr/>
      </dsp:nvSpPr>
      <dsp:spPr>
        <a:xfrm rot="5400000">
          <a:off x="3182075" y="2165317"/>
          <a:ext cx="489142" cy="5799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 smtClean="0"/>
            <a:t>Resolución Reclamación de puntaje </a:t>
          </a:r>
          <a:endParaRPr lang="es-CL" sz="2800" kern="1200" dirty="0"/>
        </a:p>
      </dsp:txBody>
      <dsp:txXfrm rot="-5400000">
        <a:off x="526769" y="4844501"/>
        <a:ext cx="5775877" cy="441386"/>
      </dsp:txXfrm>
    </dsp:sp>
    <dsp:sp modelId="{ED524979-7F6D-47A7-B8F9-7E969B23637A}">
      <dsp:nvSpPr>
        <dsp:cNvPr id="0" name=""/>
        <dsp:cNvSpPr/>
      </dsp:nvSpPr>
      <dsp:spPr>
        <a:xfrm rot="5400000">
          <a:off x="-112879" y="5621683"/>
          <a:ext cx="752526" cy="526768"/>
        </a:xfrm>
        <a:prstGeom prst="chevron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/>
              </a:solidFill>
            </a:rPr>
            <a:t>11</a:t>
          </a:r>
          <a:endParaRPr lang="es-CL" sz="2000" b="1" kern="1200" dirty="0">
            <a:solidFill>
              <a:schemeClr val="tx1"/>
            </a:solidFill>
          </a:endParaRPr>
        </a:p>
      </dsp:txBody>
      <dsp:txXfrm rot="-5400000">
        <a:off x="0" y="5772188"/>
        <a:ext cx="526768" cy="225758"/>
      </dsp:txXfrm>
    </dsp:sp>
    <dsp:sp modelId="{D66751CE-CFAB-4DB1-8E48-89AAB8F6DE29}">
      <dsp:nvSpPr>
        <dsp:cNvPr id="0" name=""/>
        <dsp:cNvSpPr/>
      </dsp:nvSpPr>
      <dsp:spPr>
        <a:xfrm rot="5400000">
          <a:off x="3182075" y="2853497"/>
          <a:ext cx="489142" cy="5799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kern="1200" dirty="0" smtClean="0"/>
            <a:t>Publicación de Resultados</a:t>
          </a:r>
          <a:endParaRPr lang="es-CL" sz="2800" kern="1200" dirty="0"/>
        </a:p>
      </dsp:txBody>
      <dsp:txXfrm rot="-5400000">
        <a:off x="526769" y="5532681"/>
        <a:ext cx="5775877" cy="44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E0FDE6-4286-4512-A25A-EF4CD7906612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85B258D-9C8F-487B-8AC4-082336B09DBD}" type="slidenum">
              <a:rPr lang="es-CL" altLang="en-US"/>
              <a:pPr/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863447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817B0A-7EA4-49C4-AB47-D2D0B97B1126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5C4FAAA-9CC6-4EC3-833D-820C0283D2F1}" type="slidenum">
              <a:rPr lang="es-CL" altLang="en-US"/>
              <a:pPr/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758265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73EF2E-A3CD-4C36-BC13-BD4E61D416E4}" type="slidenum">
              <a:rPr lang="es-CL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s-CL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09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35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91414" rIns="91414" bIns="91414" numCol="1" anchor="ctr" anchorCtr="0" compatLnSpc="1">
            <a:prstTxWarp prst="textNoShape">
              <a:avLst/>
            </a:prstTxWarp>
          </a:bodyPr>
          <a:lstStyle/>
          <a:p>
            <a:endParaRPr lang="es-MX" altLang="en-US"/>
          </a:p>
        </p:txBody>
      </p:sp>
      <p:sp>
        <p:nvSpPr>
          <p:cNvPr id="28675" name="Shape 35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8773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35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91414" rIns="91414" bIns="91414" numCol="1" anchor="ctr" anchorCtr="0" compatLnSpc="1">
            <a:prstTxWarp prst="textNoShape">
              <a:avLst/>
            </a:prstTxWarp>
          </a:bodyPr>
          <a:lstStyle/>
          <a:p>
            <a:endParaRPr lang="es-MX" altLang="en-US"/>
          </a:p>
        </p:txBody>
      </p:sp>
      <p:sp>
        <p:nvSpPr>
          <p:cNvPr id="28675" name="Shape 35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36713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35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91414" rIns="91414" bIns="91414" numCol="1" anchor="ctr" anchorCtr="0" compatLnSpc="1">
            <a:prstTxWarp prst="textNoShape">
              <a:avLst/>
            </a:prstTxWarp>
          </a:bodyPr>
          <a:lstStyle/>
          <a:p>
            <a:endParaRPr lang="es-MX" altLang="en-US"/>
          </a:p>
        </p:txBody>
      </p:sp>
      <p:sp>
        <p:nvSpPr>
          <p:cNvPr id="28675" name="Shape 35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7945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/>
          </a:p>
        </p:txBody>
      </p:sp>
      <p:sp>
        <p:nvSpPr>
          <p:cNvPr id="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7028D8-E111-4817-8244-C865E1AF24FA}" type="slidenum">
              <a:rPr lang="es-CL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s-CL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/>
          </a:p>
        </p:txBody>
      </p:sp>
      <p:sp>
        <p:nvSpPr>
          <p:cNvPr id="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B5491F-5C3B-43C6-85AC-DE6CADB4104B}" type="slidenum">
              <a:rPr lang="es-CL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s-CL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8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/>
          </a:p>
        </p:txBody>
      </p:sp>
      <p:sp>
        <p:nvSpPr>
          <p:cNvPr id="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719E00-DE0B-4214-81A1-8BD246078D89}" type="slidenum">
              <a:rPr lang="es-CL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s-CL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5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/>
          </a:p>
        </p:txBody>
      </p:sp>
      <p:sp>
        <p:nvSpPr>
          <p:cNvPr id="2662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1ADF889-75EE-4ADD-A7D4-80A995F642CE}" type="slidenum">
              <a:rPr lang="es-CL" altLang="en-US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es-CL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3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32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91414" rIns="91414" bIns="91414" numCol="1" anchor="ctr" anchorCtr="0" compatLnSpc="1">
            <a:prstTxWarp prst="textNoShape">
              <a:avLst/>
            </a:prstTxWarp>
          </a:bodyPr>
          <a:lstStyle/>
          <a:p>
            <a:endParaRPr lang="es-MX" altLang="en-US"/>
          </a:p>
        </p:txBody>
      </p:sp>
      <p:sp>
        <p:nvSpPr>
          <p:cNvPr id="24579" name="Shape 32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5443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32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91414" rIns="91414" bIns="91414" numCol="1" anchor="ctr" anchorCtr="0" compatLnSpc="1">
            <a:prstTxWarp prst="textNoShape">
              <a:avLst/>
            </a:prstTxWarp>
          </a:bodyPr>
          <a:lstStyle/>
          <a:p>
            <a:endParaRPr lang="es-MX" altLang="en-US"/>
          </a:p>
        </p:txBody>
      </p:sp>
      <p:sp>
        <p:nvSpPr>
          <p:cNvPr id="25603" name="Shape 32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9420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3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91414" rIns="91414" bIns="91414" numCol="1" anchor="ctr" anchorCtr="0" compatLnSpc="1">
            <a:prstTxWarp prst="textNoShape">
              <a:avLst/>
            </a:prstTxWarp>
          </a:bodyPr>
          <a:lstStyle/>
          <a:p>
            <a:endParaRPr lang="es-MX" altLang="en-US"/>
          </a:p>
        </p:txBody>
      </p:sp>
      <p:sp>
        <p:nvSpPr>
          <p:cNvPr id="26627" name="Shape 33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8090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34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91414" rIns="91414" bIns="91414" numCol="1" anchor="ctr" anchorCtr="0" compatLnSpc="1">
            <a:prstTxWarp prst="textNoShape">
              <a:avLst/>
            </a:prstTxWarp>
          </a:bodyPr>
          <a:lstStyle/>
          <a:p>
            <a:endParaRPr lang="es-MX" altLang="en-US"/>
          </a:p>
        </p:txBody>
      </p:sp>
      <p:sp>
        <p:nvSpPr>
          <p:cNvPr id="27651" name="Shape 34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5899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E7697-EFA8-4945-96E8-F7ACDE69BF56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E1DC5-D866-4571-83AD-DD6924F0EC53}" type="slidenum">
              <a:rPr lang="es-CL" altLang="en-US"/>
              <a:pPr/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78748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4B6C-0C8A-453A-9919-9AB8B434A8BA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076F1-555C-4FA4-8A13-89460BEA5E84}" type="slidenum">
              <a:rPr lang="es-CL" altLang="en-US"/>
              <a:pPr/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137897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D0960-12AC-469C-BE0E-E6EA305B7C4B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B0ADE-B33D-42AE-ABBE-C49CB586F92D}" type="slidenum">
              <a:rPr lang="es-CL" altLang="en-US"/>
              <a:pPr/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317660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51B7-F930-4FE0-8EBE-94BE17CACFD1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7A4F9-A987-4FE5-99D2-820C211A1A77}" type="slidenum">
              <a:rPr lang="es-CL" altLang="en-US"/>
              <a:pPr/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112051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7B048-631B-4794-9249-C2CB144BE0F0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DD281-DC53-4D01-8569-44BA58E24D2A}" type="slidenum">
              <a:rPr lang="es-CL" altLang="en-US"/>
              <a:pPr/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405205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D52D-1794-409E-918A-91E26D267854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FA1C6-B16C-4BBA-B431-DFF629A54558}" type="slidenum">
              <a:rPr lang="es-CL" altLang="en-US"/>
              <a:pPr/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49633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70BD-8E5A-472F-9275-4D461C92C6B3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A62B9-4A09-4A6D-ADBA-43D24B7EB77E}" type="slidenum">
              <a:rPr lang="es-CL" altLang="en-US"/>
              <a:pPr/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40432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635BB-C551-4930-9A86-BB331A73C96D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2F4D-2323-405E-A56F-9279B037CC20}" type="slidenum">
              <a:rPr lang="es-CL" altLang="en-US"/>
              <a:pPr/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416238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59567-1336-4591-8CEB-3C0C0B625210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1965E-C443-4F49-9FF1-1C8FBEE08F61}" type="slidenum">
              <a:rPr lang="es-CL" altLang="en-US"/>
              <a:pPr/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176959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7EC0-FEFA-4CEA-8684-F4559FDCB942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34670-0D45-45B0-9D00-5F1760DB6255}" type="slidenum">
              <a:rPr lang="es-CL" altLang="en-US"/>
              <a:pPr/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184215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A75D-3B29-4963-A335-92F82E766158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9FECB-43B7-49CD-BD05-A69BEC5040F0}" type="slidenum">
              <a:rPr lang="es-CL" altLang="en-US"/>
              <a:pPr/>
              <a:t>‹Nº›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16857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s-CL" altLang="en-U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s-CL" alt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8980BC-AF8B-486D-90A8-2E8B7CC44E9B}" type="datetimeFigureOut">
              <a:rPr lang="es-CL"/>
              <a:pPr>
                <a:defRPr/>
              </a:pPr>
              <a:t>10-08-2017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1247BAC-511B-4E73-B8EE-EFE01BCC3FA8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9344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287338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8856663" y="0"/>
            <a:ext cx="2873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2053" name="6 Imagen" descr="Descripción: b113c8f2afb2483242886e605b71ea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5708650"/>
            <a:ext cx="20415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2 CuadroTexto"/>
          <p:cNvSpPr txBox="1">
            <a:spLocks noChangeArrowheads="1"/>
          </p:cNvSpPr>
          <p:nvPr/>
        </p:nvSpPr>
        <p:spPr bwMode="auto">
          <a:xfrm>
            <a:off x="323850" y="3051175"/>
            <a:ext cx="7920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>
                <a:latin typeface="Calibri" panose="020F0502020204030204" pitchFamily="34" charset="0"/>
              </a:rPr>
              <a:t>Gerencia Desarrollo y Fomento Forestal</a:t>
            </a:r>
          </a:p>
          <a:p>
            <a:pPr eaLnBrk="1" hangingPunct="1"/>
            <a:r>
              <a:rPr lang="es-MX" altLang="en-US">
                <a:latin typeface="Calibri" panose="020F0502020204030204" pitchFamily="34" charset="0"/>
              </a:rPr>
              <a:t>Departamento Bosque Nativo</a:t>
            </a:r>
          </a:p>
          <a:p>
            <a:pPr eaLnBrk="1" hangingPunct="1"/>
            <a:r>
              <a:rPr lang="es-MX" altLang="en-US">
                <a:latin typeface="Calibri" panose="020F0502020204030204" pitchFamily="34" charset="0"/>
              </a:rPr>
              <a:t>Paseo Bulnes 259 dep 401, Santiago Centro.</a:t>
            </a:r>
          </a:p>
          <a:p>
            <a:pPr algn="ctr" eaLnBrk="1" hangingPunct="1"/>
            <a:endParaRPr lang="es-CL" altLang="en-US">
              <a:latin typeface="Calibri" panose="020F0502020204030204" pitchFamily="34" charset="0"/>
            </a:endParaRPr>
          </a:p>
        </p:txBody>
      </p:sp>
      <p:sp>
        <p:nvSpPr>
          <p:cNvPr id="2055" name="4 Rectángulo"/>
          <p:cNvSpPr>
            <a:spLocks noChangeArrowheads="1"/>
          </p:cNvSpPr>
          <p:nvPr/>
        </p:nvSpPr>
        <p:spPr bwMode="auto">
          <a:xfrm>
            <a:off x="596900" y="3933825"/>
            <a:ext cx="795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n-US" sz="3600" b="1">
                <a:latin typeface="Calibri" panose="020F0502020204030204" pitchFamily="34" charset="0"/>
              </a:rPr>
              <a:t>Ley sobre Recuperación del Bosque Nativo y Fomento Forestal</a:t>
            </a:r>
          </a:p>
          <a:p>
            <a:pPr algn="ctr" eaLnBrk="1" hangingPunct="1"/>
            <a:r>
              <a:rPr lang="es-CL" altLang="en-US" sz="3600" b="1">
                <a:latin typeface="Calibri" panose="020F0502020204030204" pitchFamily="34" charset="0"/>
              </a:rPr>
              <a:t>(Ley 20.283)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175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9250" y="3175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95288" y="3175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7" name="26 Conector angular"/>
          <p:cNvCxnSpPr>
            <a:stCxn id="21" idx="3"/>
            <a:endCxn id="22" idx="0"/>
          </p:cNvCxnSpPr>
          <p:nvPr/>
        </p:nvCxnSpPr>
        <p:spPr>
          <a:xfrm>
            <a:off x="3600450" y="3414713"/>
            <a:ext cx="719138" cy="531812"/>
          </a:xfrm>
          <a:prstGeom prst="bentConnector2">
            <a:avLst/>
          </a:prstGeom>
          <a:ln w="762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8 CuadroTexto"/>
          <p:cNvSpPr txBox="1">
            <a:spLocks noChangeArrowheads="1"/>
          </p:cNvSpPr>
          <p:nvPr/>
        </p:nvSpPr>
        <p:spPr bwMode="auto">
          <a:xfrm>
            <a:off x="890588" y="689768"/>
            <a:ext cx="7991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3200" b="1" i="1" u="sng" dirty="0">
                <a:latin typeface="Book Antiqua" panose="02040602050305030304" pitchFamily="18" charset="0"/>
              </a:rPr>
              <a:t>¿Cómo funciona el Concurso?</a:t>
            </a:r>
            <a:endParaRPr lang="es-CL" altLang="en-US" sz="3200" b="1" i="1" u="sng" dirty="0">
              <a:latin typeface="Book Antiqua" panose="02040602050305030304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8313" y="3967163"/>
            <a:ext cx="1501775" cy="738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/>
              <a:t>Proyecto del Plan de Manejo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944688" y="3044825"/>
            <a:ext cx="1655762" cy="73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/>
              <a:t>Presentación del plan de Manejo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635375" y="3946525"/>
            <a:ext cx="1368425" cy="73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/>
              <a:t>Ejecución de actividades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7539038" y="3690938"/>
            <a:ext cx="1354137" cy="103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/>
              <a:t>Pago de bonificación</a:t>
            </a:r>
          </a:p>
        </p:txBody>
      </p:sp>
      <p:cxnSp>
        <p:nvCxnSpPr>
          <p:cNvPr id="9" name="8 Conector angular"/>
          <p:cNvCxnSpPr/>
          <p:nvPr/>
        </p:nvCxnSpPr>
        <p:spPr>
          <a:xfrm rot="10800000" flipV="1">
            <a:off x="1174750" y="3413125"/>
            <a:ext cx="725488" cy="554038"/>
          </a:xfrm>
          <a:prstGeom prst="bentConnector2">
            <a:avLst/>
          </a:prstGeom>
          <a:ln w="762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16" idx="3"/>
            <a:endCxn id="21" idx="2"/>
          </p:cNvCxnSpPr>
          <p:nvPr/>
        </p:nvCxnSpPr>
        <p:spPr>
          <a:xfrm flipV="1">
            <a:off x="1970088" y="3783013"/>
            <a:ext cx="803275" cy="554037"/>
          </a:xfrm>
          <a:prstGeom prst="bentConnector2">
            <a:avLst/>
          </a:prstGeom>
          <a:ln w="762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endCxn id="22" idx="1"/>
          </p:cNvCxnSpPr>
          <p:nvPr/>
        </p:nvCxnSpPr>
        <p:spPr>
          <a:xfrm flipV="1">
            <a:off x="1979613" y="4316413"/>
            <a:ext cx="1655762" cy="233362"/>
          </a:xfrm>
          <a:prstGeom prst="bentConnector3">
            <a:avLst>
              <a:gd name="adj1" fmla="val 59519"/>
            </a:avLst>
          </a:prstGeom>
          <a:ln w="762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5580063" y="3681413"/>
            <a:ext cx="1368425" cy="1023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dirty="0"/>
              <a:t>Informe de ejecución Actividad Bonificables</a:t>
            </a:r>
          </a:p>
        </p:txBody>
      </p:sp>
      <p:cxnSp>
        <p:nvCxnSpPr>
          <p:cNvPr id="59" name="58 Conector angular"/>
          <p:cNvCxnSpPr/>
          <p:nvPr/>
        </p:nvCxnSpPr>
        <p:spPr>
          <a:xfrm rot="16200000" flipH="1" flipV="1">
            <a:off x="2430463" y="2378075"/>
            <a:ext cx="20638" cy="3100387"/>
          </a:xfrm>
          <a:prstGeom prst="bentConnector3">
            <a:avLst>
              <a:gd name="adj1" fmla="val -5309153"/>
            </a:avLst>
          </a:prstGeom>
          <a:ln w="762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angular"/>
          <p:cNvCxnSpPr/>
          <p:nvPr/>
        </p:nvCxnSpPr>
        <p:spPr>
          <a:xfrm>
            <a:off x="5003800" y="4194175"/>
            <a:ext cx="584200" cy="0"/>
          </a:xfrm>
          <a:prstGeom prst="bentConnector3">
            <a:avLst>
              <a:gd name="adj1" fmla="val 50000"/>
            </a:avLst>
          </a:prstGeom>
          <a:ln w="762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angular"/>
          <p:cNvCxnSpPr/>
          <p:nvPr/>
        </p:nvCxnSpPr>
        <p:spPr>
          <a:xfrm>
            <a:off x="6938963" y="4254500"/>
            <a:ext cx="584200" cy="0"/>
          </a:xfrm>
          <a:prstGeom prst="bentConnector3">
            <a:avLst>
              <a:gd name="adj1" fmla="val 50000"/>
            </a:avLst>
          </a:prstGeom>
          <a:ln w="762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angular"/>
          <p:cNvCxnSpPr/>
          <p:nvPr/>
        </p:nvCxnSpPr>
        <p:spPr>
          <a:xfrm>
            <a:off x="4995863" y="4540250"/>
            <a:ext cx="584200" cy="0"/>
          </a:xfrm>
          <a:prstGeom prst="bentConnector3">
            <a:avLst>
              <a:gd name="adj1" fmla="val 50000"/>
            </a:avLst>
          </a:prstGeom>
          <a:ln w="762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angular"/>
          <p:cNvCxnSpPr/>
          <p:nvPr/>
        </p:nvCxnSpPr>
        <p:spPr>
          <a:xfrm>
            <a:off x="6938963" y="4560888"/>
            <a:ext cx="584200" cy="0"/>
          </a:xfrm>
          <a:prstGeom prst="bentConnector3">
            <a:avLst>
              <a:gd name="adj1" fmla="val 50000"/>
            </a:avLst>
          </a:prstGeom>
          <a:ln w="762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angular"/>
          <p:cNvCxnSpPr/>
          <p:nvPr/>
        </p:nvCxnSpPr>
        <p:spPr>
          <a:xfrm>
            <a:off x="6935788" y="3929063"/>
            <a:ext cx="584200" cy="0"/>
          </a:xfrm>
          <a:prstGeom prst="bentConnector3">
            <a:avLst>
              <a:gd name="adj1" fmla="val 50000"/>
            </a:avLst>
          </a:prstGeom>
          <a:ln w="76200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4" name="AutoShape 19" descr="Resultado de imagen para pa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n-US"/>
          </a:p>
        </p:txBody>
      </p:sp>
      <p:pic>
        <p:nvPicPr>
          <p:cNvPr id="1026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133600"/>
            <a:ext cx="16859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40 Conector angular"/>
          <p:cNvCxnSpPr>
            <a:stCxn id="16" idx="2"/>
          </p:cNvCxnSpPr>
          <p:nvPr/>
        </p:nvCxnSpPr>
        <p:spPr>
          <a:xfrm rot="16200000" flipH="1">
            <a:off x="3425825" y="2498725"/>
            <a:ext cx="668338" cy="5081588"/>
          </a:xfrm>
          <a:prstGeom prst="bentConnector2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V="1">
            <a:off x="6300788" y="4652963"/>
            <a:ext cx="0" cy="720725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Elipse"/>
          <p:cNvSpPr/>
          <p:nvPr/>
        </p:nvSpPr>
        <p:spPr>
          <a:xfrm>
            <a:off x="2124075" y="4005263"/>
            <a:ext cx="360363" cy="2873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1</a:t>
            </a:r>
          </a:p>
        </p:txBody>
      </p:sp>
      <p:sp>
        <p:nvSpPr>
          <p:cNvPr id="53" name="52 Elipse"/>
          <p:cNvSpPr/>
          <p:nvPr/>
        </p:nvSpPr>
        <p:spPr>
          <a:xfrm>
            <a:off x="1295399" y="3035300"/>
            <a:ext cx="360363" cy="2889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2</a:t>
            </a:r>
          </a:p>
        </p:txBody>
      </p:sp>
      <p:sp>
        <p:nvSpPr>
          <p:cNvPr id="54" name="53 Elipse"/>
          <p:cNvSpPr/>
          <p:nvPr/>
        </p:nvSpPr>
        <p:spPr>
          <a:xfrm>
            <a:off x="2484438" y="2420938"/>
            <a:ext cx="358775" cy="2873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23850" y="0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95288" y="0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1271" name="8 Rectángulo"/>
          <p:cNvSpPr>
            <a:spLocks noChangeArrowheads="1"/>
          </p:cNvSpPr>
          <p:nvPr/>
        </p:nvSpPr>
        <p:spPr bwMode="auto">
          <a:xfrm>
            <a:off x="856457" y="2060575"/>
            <a:ext cx="7754937" cy="215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s-ES" altLang="en-US" sz="3600" b="1" i="1" u="sng">
                <a:solidFill>
                  <a:srgbClr val="000000"/>
                </a:solidFill>
                <a:latin typeface="Book Antiqua" panose="02040602050305030304" pitchFamily="18" charset="0"/>
              </a:rPr>
              <a:t>Resultados de la aplicación del </a:t>
            </a:r>
            <a:r>
              <a:rPr lang="es-MX" altLang="en-US" sz="3600" b="1" i="1" u="sng">
                <a:solidFill>
                  <a:srgbClr val="000000"/>
                </a:solidFill>
                <a:latin typeface="Book Antiqua" panose="02040602050305030304" pitchFamily="18" charset="0"/>
              </a:rPr>
              <a:t>instrumento</a:t>
            </a:r>
            <a:endParaRPr lang="es-CL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Shape 325"/>
          <p:cNvGraphicFramePr/>
          <p:nvPr/>
        </p:nvGraphicFramePr>
        <p:xfrm>
          <a:off x="466725" y="1509713"/>
          <a:ext cx="8280401" cy="51958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27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3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455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09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Año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Concurso</a:t>
                      </a:r>
                      <a:endParaRPr lang="en-US" sz="1900" b="1" i="0" u="none" strike="noStrike" cap="none" dirty="0">
                        <a:solidFill>
                          <a:schemeClr val="tx1"/>
                        </a:solidFill>
                        <a:latin typeface="Segoe UI Light" pitchFamily="34" charset="0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Proyectos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(n)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Superficie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adjudicada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(há)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Monto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adjudicado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(</a:t>
                      </a: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utm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)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2009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1.074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17.749,19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64.063,98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2010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1.284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21.513,32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89.552,50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2011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1.259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22.679,18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93.111,59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2012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1.413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33.546,03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99.445,17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2013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1.338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23.579,75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97.158,23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2014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1.153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17.997,94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102.423,23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2015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1.132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30.218,34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94.229,42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2016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1.073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24.020,97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96.229,42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9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Total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9.762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191.304,72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736.736,88</a:t>
                      </a:r>
                    </a:p>
                  </a:txBody>
                  <a:tcPr marL="9350" marR="9350" marT="60938" marB="60938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347" name="Shape 326"/>
          <p:cNvSpPr>
            <a:spLocks noChangeArrowheads="1"/>
          </p:cNvSpPr>
          <p:nvPr/>
        </p:nvSpPr>
        <p:spPr bwMode="auto">
          <a:xfrm>
            <a:off x="250825" y="261938"/>
            <a:ext cx="86582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SzPct val="25000"/>
            </a:pPr>
            <a:r>
              <a:rPr lang="en-US" altLang="en-US" sz="2400" b="1" i="1" u="sng" dirty="0" err="1">
                <a:latin typeface="Book Antiqua" panose="02040602050305030304" pitchFamily="18" charset="0"/>
                <a:sym typeface="Quattrocento Sans" charset="0"/>
              </a:rPr>
              <a:t>Proyectos</a:t>
            </a:r>
            <a:r>
              <a:rPr lang="en-US" altLang="en-US" sz="2400" b="1" i="1" u="sng" dirty="0">
                <a:latin typeface="Book Antiqua" panose="02040602050305030304" pitchFamily="18" charset="0"/>
                <a:sym typeface="Quattrocento Sans" charset="0"/>
              </a:rPr>
              <a:t> </a:t>
            </a:r>
            <a:r>
              <a:rPr lang="en-US" altLang="en-US" sz="2400" b="1" i="1" u="sng" dirty="0" err="1">
                <a:latin typeface="Book Antiqua" panose="02040602050305030304" pitchFamily="18" charset="0"/>
                <a:sym typeface="Quattrocento Sans" charset="0"/>
              </a:rPr>
              <a:t>adjudicados</a:t>
            </a:r>
            <a:r>
              <a:rPr lang="en-US" altLang="en-US" sz="2400" b="1" i="1" u="sng" dirty="0">
                <a:latin typeface="Book Antiqua" panose="02040602050305030304" pitchFamily="18" charset="0"/>
                <a:sym typeface="Quattrocento Sans" charset="0"/>
              </a:rPr>
              <a:t> </a:t>
            </a:r>
            <a:r>
              <a:rPr lang="en-US" altLang="en-US" sz="2400" b="1" i="1" u="sng" dirty="0" err="1">
                <a:latin typeface="Book Antiqua" panose="02040602050305030304" pitchFamily="18" charset="0"/>
                <a:sym typeface="Quattrocento Sans" charset="0"/>
              </a:rPr>
              <a:t>Fondo</a:t>
            </a:r>
            <a:r>
              <a:rPr lang="en-US" altLang="en-US" sz="2400" b="1" i="1" u="sng" dirty="0">
                <a:latin typeface="Book Antiqua" panose="02040602050305030304" pitchFamily="18" charset="0"/>
                <a:sym typeface="Quattrocento Sans" charset="0"/>
              </a:rPr>
              <a:t> </a:t>
            </a:r>
            <a:r>
              <a:rPr lang="en-US" altLang="en-US" sz="2400" b="1" i="1" u="sng" dirty="0" err="1">
                <a:latin typeface="Book Antiqua" panose="02040602050305030304" pitchFamily="18" charset="0"/>
                <a:sym typeface="Quattrocento Sans" charset="0"/>
              </a:rPr>
              <a:t>Concursable</a:t>
            </a:r>
            <a:r>
              <a:rPr lang="en-US" altLang="en-US" sz="2400" b="1" i="1" u="sng" dirty="0">
                <a:latin typeface="Book Antiqua" panose="02040602050305030304" pitchFamily="18" charset="0"/>
                <a:sym typeface="Quattrocento Sans" charset="0"/>
              </a:rPr>
              <a:t> Ley 20.283</a:t>
            </a:r>
          </a:p>
          <a:p>
            <a:pPr algn="ctr" eaLnBrk="1" hangingPunct="1">
              <a:lnSpc>
                <a:spcPct val="150000"/>
              </a:lnSpc>
              <a:buSzPct val="25000"/>
            </a:pPr>
            <a:r>
              <a:rPr lang="en-US" altLang="en-US" sz="2400" b="1" i="1" u="sng" dirty="0">
                <a:latin typeface="Book Antiqua" panose="02040602050305030304" pitchFamily="18" charset="0"/>
                <a:sym typeface="Quattrocento Sans" charset="0"/>
              </a:rPr>
              <a:t> 2009-2016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23850" y="0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95288" y="0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Shape 331"/>
          <p:cNvGraphicFramePr/>
          <p:nvPr>
            <p:extLst>
              <p:ext uri="{D42A27DB-BD31-4B8C-83A1-F6EECF244321}">
                <p14:modId xmlns:p14="http://schemas.microsoft.com/office/powerpoint/2010/main" val="2296462148"/>
              </p:ext>
            </p:extLst>
          </p:nvPr>
        </p:nvGraphicFramePr>
        <p:xfrm>
          <a:off x="591665" y="1124452"/>
          <a:ext cx="8299450" cy="54648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8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69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3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Año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Concurso</a:t>
                      </a:r>
                      <a:endParaRPr lang="en-US" sz="1900" b="1" i="0" u="none" strike="noStrike" cap="none" dirty="0">
                        <a:solidFill>
                          <a:schemeClr val="tx1"/>
                        </a:solidFill>
                        <a:latin typeface="Segoe UI Light" pitchFamily="34" charset="0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Bonos (n)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Superficie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asociada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(há)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Monto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bonificado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(</a:t>
                      </a: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utm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)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5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2009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0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0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0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5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2010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51,2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147,43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2011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192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1.398,96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4.839,00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5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2012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498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3.843,04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11.553,63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5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2013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560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4.741,54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15.979,52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95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2014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588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4.776,90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19.583,30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956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kern="1200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2015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588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4.754,52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18,227,40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956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kern="1200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2016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618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4.450,65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21.980,25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956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kern="1200" cap="none" dirty="0" err="1" smtClean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Junio</a:t>
                      </a:r>
                      <a:r>
                        <a:rPr lang="en-US" sz="1900" b="0" i="0" u="none" strike="noStrike" kern="1200" cap="none" dirty="0" smtClean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2017</a:t>
                      </a:r>
                      <a:endParaRPr lang="en-US" sz="1900" b="0" i="0" u="none" strike="noStrike" kern="1200" cap="none" dirty="0">
                        <a:solidFill>
                          <a:schemeClr val="tx1"/>
                        </a:solidFill>
                        <a:latin typeface="Segoe UI Light" pitchFamily="34" charset="0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 smtClean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328</a:t>
                      </a:r>
                      <a:endParaRPr lang="en-US" sz="1900" b="0" i="0" u="none" strike="noStrike" cap="none" dirty="0">
                        <a:solidFill>
                          <a:schemeClr val="tx1"/>
                        </a:solidFill>
                        <a:latin typeface="Segoe UI Light" pitchFamily="34" charset="0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350" marR="9350" marT="60954" marB="609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cap="none" dirty="0" smtClean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2.107,00</a:t>
                      </a:r>
                      <a:endParaRPr lang="en-US" sz="1900" b="0" i="0" u="none" strike="noStrike" cap="none" dirty="0">
                        <a:solidFill>
                          <a:schemeClr val="tx1"/>
                        </a:solidFill>
                        <a:latin typeface="Segoe UI Light" pitchFamily="34" charset="0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350" marR="9350" marT="60954" marB="609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0" i="0" u="none" strike="noStrike" kern="1200" cap="none" dirty="0" smtClean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9.939,36</a:t>
                      </a:r>
                      <a:endParaRPr lang="en-US" sz="1900" b="0" i="0" u="none" strike="noStrike" kern="1200" cap="none" dirty="0">
                        <a:solidFill>
                          <a:schemeClr val="tx1"/>
                        </a:solidFill>
                        <a:latin typeface="Segoe UI Light" pitchFamily="34" charset="0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350" marR="9350" marT="60954" marB="609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995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Total</a:t>
                      </a: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 smtClean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3.382</a:t>
                      </a:r>
                      <a:endParaRPr lang="en-US" sz="1900" b="1" i="0" u="none" strike="noStrike" cap="none" dirty="0">
                        <a:solidFill>
                          <a:schemeClr val="tx1"/>
                        </a:solidFill>
                        <a:latin typeface="Segoe UI Light" pitchFamily="34" charset="0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 smtClean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26.123,81</a:t>
                      </a:r>
                      <a:endParaRPr lang="en-US" sz="1900" b="1" i="0" u="none" strike="noStrike" cap="none" dirty="0">
                        <a:solidFill>
                          <a:schemeClr val="tx1"/>
                        </a:solidFill>
                        <a:latin typeface="Segoe UI Light" pitchFamily="34" charset="0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i="0" u="none" strike="noStrike" cap="none" dirty="0" smtClean="0">
                          <a:solidFill>
                            <a:schemeClr val="tx1"/>
                          </a:solidFill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102.249,89</a:t>
                      </a:r>
                      <a:endParaRPr lang="en-US" sz="1900" b="1" i="0" u="none" strike="noStrike" cap="none" dirty="0">
                        <a:solidFill>
                          <a:schemeClr val="tx1"/>
                        </a:solidFill>
                        <a:latin typeface="Segoe UI Light" pitchFamily="34" charset="0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350" marR="9350" marT="60954" marB="60954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3371" name="Shape 332"/>
          <p:cNvSpPr>
            <a:spLocks noChangeArrowheads="1"/>
          </p:cNvSpPr>
          <p:nvPr/>
        </p:nvSpPr>
        <p:spPr bwMode="auto">
          <a:xfrm>
            <a:off x="250824" y="0"/>
            <a:ext cx="86582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SzPct val="25000"/>
            </a:pPr>
            <a:r>
              <a:rPr lang="en-US" altLang="en-US" sz="2400" b="1" i="1" u="sng" dirty="0" err="1">
                <a:latin typeface="Book Antiqua" panose="02040602050305030304" pitchFamily="18" charset="0"/>
                <a:sym typeface="Quattrocento Sans" charset="0"/>
              </a:rPr>
              <a:t>Número</a:t>
            </a:r>
            <a:r>
              <a:rPr lang="en-US" altLang="en-US" sz="2400" b="1" i="1" u="sng" dirty="0">
                <a:latin typeface="Book Antiqua" panose="02040602050305030304" pitchFamily="18" charset="0"/>
                <a:sym typeface="Quattrocento Sans" charset="0"/>
              </a:rPr>
              <a:t> de </a:t>
            </a:r>
            <a:r>
              <a:rPr lang="en-US" altLang="en-US" sz="2400" b="1" i="1" u="sng" dirty="0" err="1">
                <a:latin typeface="Book Antiqua" panose="02040602050305030304" pitchFamily="18" charset="0"/>
                <a:sym typeface="Quattrocento Sans" charset="0"/>
              </a:rPr>
              <a:t>bonos</a:t>
            </a:r>
            <a:r>
              <a:rPr lang="en-US" altLang="en-US" sz="2400" b="1" i="1" u="sng" dirty="0">
                <a:latin typeface="Book Antiqua" panose="02040602050305030304" pitchFamily="18" charset="0"/>
                <a:sym typeface="Quattrocento Sans" charset="0"/>
              </a:rPr>
              <a:t> </a:t>
            </a:r>
            <a:r>
              <a:rPr lang="en-US" altLang="en-US" sz="2400" b="1" i="1" u="sng" dirty="0" err="1">
                <a:latin typeface="Book Antiqua" panose="02040602050305030304" pitchFamily="18" charset="0"/>
                <a:sym typeface="Quattrocento Sans" charset="0"/>
              </a:rPr>
              <a:t>emitidos</a:t>
            </a:r>
            <a:r>
              <a:rPr lang="en-US" altLang="en-US" sz="2400" b="1" i="1" u="sng" dirty="0">
                <a:latin typeface="Book Antiqua" panose="02040602050305030304" pitchFamily="18" charset="0"/>
                <a:sym typeface="Quattrocento Sans" charset="0"/>
              </a:rPr>
              <a:t> Ley 20.283 y </a:t>
            </a:r>
            <a:r>
              <a:rPr lang="en-US" altLang="en-US" sz="2400" b="1" i="1" u="sng" dirty="0" err="1">
                <a:latin typeface="Book Antiqua" panose="02040602050305030304" pitchFamily="18" charset="0"/>
                <a:sym typeface="Quattrocento Sans" charset="0"/>
              </a:rPr>
              <a:t>parámetros</a:t>
            </a:r>
            <a:r>
              <a:rPr lang="en-US" altLang="en-US" sz="2400" b="1" i="1" u="sng" dirty="0">
                <a:latin typeface="Book Antiqua" panose="02040602050305030304" pitchFamily="18" charset="0"/>
                <a:sym typeface="Quattrocento Sans" charset="0"/>
              </a:rPr>
              <a:t> </a:t>
            </a:r>
            <a:r>
              <a:rPr lang="en-US" altLang="en-US" sz="2400" b="1" i="1" u="sng" dirty="0" err="1">
                <a:latin typeface="Book Antiqua" panose="02040602050305030304" pitchFamily="18" charset="0"/>
                <a:sym typeface="Quattrocento Sans" charset="0"/>
              </a:rPr>
              <a:t>asociados</a:t>
            </a:r>
            <a:endParaRPr lang="en-US" altLang="en-US" sz="2400" b="1" i="1" u="sng" dirty="0">
              <a:latin typeface="Book Antiqua" panose="02040602050305030304" pitchFamily="18" charset="0"/>
              <a:sym typeface="Quattrocento Sans" charset="0"/>
            </a:endParaRPr>
          </a:p>
          <a:p>
            <a:pPr algn="ctr" eaLnBrk="1" hangingPunct="1">
              <a:lnSpc>
                <a:spcPct val="150000"/>
              </a:lnSpc>
              <a:buSzPct val="25000"/>
            </a:pPr>
            <a:r>
              <a:rPr lang="en-US" altLang="en-US" sz="2400" b="1" i="1" u="sng" dirty="0">
                <a:latin typeface="Book Antiqua" panose="02040602050305030304" pitchFamily="18" charset="0"/>
                <a:sym typeface="Quattrocento Sans" charset="0"/>
              </a:rPr>
              <a:t>2009- </a:t>
            </a:r>
            <a:r>
              <a:rPr lang="en-US" altLang="en-US" sz="2400" b="1" i="1" u="sng" dirty="0" err="1">
                <a:latin typeface="Book Antiqua" panose="02040602050305030304" pitchFamily="18" charset="0"/>
                <a:sym typeface="Quattrocento Sans" charset="0"/>
              </a:rPr>
              <a:t>junio</a:t>
            </a:r>
            <a:r>
              <a:rPr lang="en-US" altLang="en-US" sz="2400" b="1" i="1" u="sng" dirty="0">
                <a:latin typeface="Book Antiqua" panose="02040602050305030304" pitchFamily="18" charset="0"/>
                <a:sym typeface="Quattrocento Sans" charset="0"/>
              </a:rPr>
              <a:t> 2017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23850" y="0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95288" y="0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38"/>
          <p:cNvSpPr>
            <a:spLocks noChangeArrowheads="1"/>
          </p:cNvSpPr>
          <p:nvPr/>
        </p:nvSpPr>
        <p:spPr bwMode="auto">
          <a:xfrm>
            <a:off x="179388" y="333375"/>
            <a:ext cx="9144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SzPct val="25000"/>
            </a:pPr>
            <a:r>
              <a:rPr lang="es-MX" altLang="en-US" sz="2400" b="1">
                <a:latin typeface="Calibri" panose="020F0502020204030204" pitchFamily="34" charset="0"/>
                <a:sym typeface="Quattrocento Sans" charset="0"/>
              </a:rPr>
              <a:t>Desempeño</a:t>
            </a:r>
            <a:r>
              <a:rPr lang="en-US" altLang="en-US" sz="2400" b="1">
                <a:latin typeface="Calibri" panose="020F0502020204030204" pitchFamily="34" charset="0"/>
                <a:sym typeface="Quattrocento Sans" charset="0"/>
              </a:rPr>
              <a:t> del Fondo Concursable respecto del año de adjudicación (% Bonif/Adjudicado)</a:t>
            </a:r>
          </a:p>
          <a:p>
            <a:pPr algn="ctr" eaLnBrk="1" hangingPunct="1">
              <a:lnSpc>
                <a:spcPct val="150000"/>
              </a:lnSpc>
              <a:buSzPct val="25000"/>
            </a:pPr>
            <a:r>
              <a:rPr lang="en-US" altLang="en-US" sz="2400" b="1">
                <a:latin typeface="Calibri" panose="020F0502020204030204" pitchFamily="34" charset="0"/>
                <a:sym typeface="Quattrocento Sans" charset="0"/>
              </a:rPr>
              <a:t>Base: 3.180 bonos emitidos, 2009-2016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9250"/>
            <a:ext cx="8497888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23850" y="0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95288" y="0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cxnSp>
        <p:nvCxnSpPr>
          <p:cNvPr id="25" name="24 Conector angular"/>
          <p:cNvCxnSpPr/>
          <p:nvPr/>
        </p:nvCxnSpPr>
        <p:spPr>
          <a:xfrm rot="5400000" flipH="1" flipV="1">
            <a:off x="3667125" y="2092325"/>
            <a:ext cx="4689475" cy="3743325"/>
          </a:xfrm>
          <a:prstGeom prst="bentConnector3">
            <a:avLst>
              <a:gd name="adj1" fmla="val 100428"/>
            </a:avLst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900113" y="1989138"/>
            <a:ext cx="935037" cy="7921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9,5</a:t>
            </a:r>
          </a:p>
        </p:txBody>
      </p:sp>
      <p:sp>
        <p:nvSpPr>
          <p:cNvPr id="11" name="10 Elipse"/>
          <p:cNvSpPr/>
          <p:nvPr/>
        </p:nvSpPr>
        <p:spPr>
          <a:xfrm>
            <a:off x="1908175" y="1989138"/>
            <a:ext cx="936625" cy="7921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20,3</a:t>
            </a:r>
          </a:p>
        </p:txBody>
      </p:sp>
      <p:sp>
        <p:nvSpPr>
          <p:cNvPr id="12" name="11 Elipse"/>
          <p:cNvSpPr/>
          <p:nvPr/>
        </p:nvSpPr>
        <p:spPr>
          <a:xfrm>
            <a:off x="2916238" y="1989138"/>
            <a:ext cx="1008062" cy="7921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13,8</a:t>
            </a:r>
          </a:p>
        </p:txBody>
      </p:sp>
      <p:sp>
        <p:nvSpPr>
          <p:cNvPr id="14349" name="12 CuadroTexto"/>
          <p:cNvSpPr txBox="1">
            <a:spLocks noChangeArrowheads="1"/>
          </p:cNvSpPr>
          <p:nvPr/>
        </p:nvSpPr>
        <p:spPr bwMode="auto">
          <a:xfrm>
            <a:off x="1116013" y="2781300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n-US"/>
              <a:t>O. P</a:t>
            </a:r>
          </a:p>
        </p:txBody>
      </p:sp>
      <p:sp>
        <p:nvSpPr>
          <p:cNvPr id="14350" name="13 CuadroTexto"/>
          <p:cNvSpPr txBox="1">
            <a:spLocks noChangeArrowheads="1"/>
          </p:cNvSpPr>
          <p:nvPr/>
        </p:nvSpPr>
        <p:spPr bwMode="auto">
          <a:xfrm>
            <a:off x="2051050" y="2781300"/>
            <a:ext cx="592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n-US"/>
              <a:t>P. P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2987675" y="2781300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n-US"/>
              <a:t>MED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344"/>
          <p:cNvSpPr>
            <a:spLocks noChangeArrowheads="1"/>
          </p:cNvSpPr>
          <p:nvPr/>
        </p:nvSpPr>
        <p:spPr bwMode="auto">
          <a:xfrm>
            <a:off x="0" y="261938"/>
            <a:ext cx="94678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US" sz="2200" b="1" i="1" u="sng" dirty="0" err="1">
                <a:latin typeface="Book Antiqua" panose="02040602050305030304" pitchFamily="18" charset="0"/>
                <a:sym typeface="Quattrocento Sans" charset="0"/>
              </a:rPr>
              <a:t>Distribución</a:t>
            </a:r>
            <a:r>
              <a:rPr lang="en-US" altLang="en-US" sz="2200" b="1" i="1" u="sng" dirty="0">
                <a:latin typeface="Book Antiqua" panose="02040602050305030304" pitchFamily="18" charset="0"/>
                <a:sym typeface="Quattrocento Sans" charset="0"/>
              </a:rPr>
              <a:t> de </a:t>
            </a:r>
            <a:r>
              <a:rPr lang="en-US" altLang="en-US" sz="2200" b="1" i="1" u="sng" dirty="0" err="1">
                <a:latin typeface="Book Antiqua" panose="02040602050305030304" pitchFamily="18" charset="0"/>
                <a:sym typeface="Quattrocento Sans" charset="0"/>
              </a:rPr>
              <a:t>las</a:t>
            </a:r>
            <a:r>
              <a:rPr lang="en-US" altLang="en-US" sz="2200" b="1" i="1" u="sng" dirty="0">
                <a:latin typeface="Book Antiqua" panose="02040602050305030304" pitchFamily="18" charset="0"/>
                <a:sym typeface="Quattrocento Sans" charset="0"/>
              </a:rPr>
              <a:t> </a:t>
            </a:r>
            <a:r>
              <a:rPr lang="en-US" altLang="en-US" sz="2200" b="1" i="1" u="sng" dirty="0" err="1">
                <a:latin typeface="Book Antiqua" panose="02040602050305030304" pitchFamily="18" charset="0"/>
                <a:sym typeface="Quattrocento Sans" charset="0"/>
              </a:rPr>
              <a:t>bonificaciones</a:t>
            </a:r>
            <a:r>
              <a:rPr lang="en-US" altLang="en-US" sz="2200" b="1" i="1" u="sng" dirty="0">
                <a:latin typeface="Book Antiqua" panose="02040602050305030304" pitchFamily="18" charset="0"/>
                <a:sym typeface="Quattrocento Sans" charset="0"/>
              </a:rPr>
              <a:t> </a:t>
            </a:r>
            <a:r>
              <a:rPr lang="en-US" altLang="en-US" sz="2200" b="1" i="1" u="sng" dirty="0" err="1">
                <a:latin typeface="Book Antiqua" panose="02040602050305030304" pitchFamily="18" charset="0"/>
                <a:sym typeface="Quattrocento Sans" charset="0"/>
              </a:rPr>
              <a:t>respecto</a:t>
            </a:r>
            <a:r>
              <a:rPr lang="en-US" altLang="en-US" sz="2200" b="1" i="1" u="sng" dirty="0">
                <a:latin typeface="Book Antiqua" panose="02040602050305030304" pitchFamily="18" charset="0"/>
                <a:sym typeface="Quattrocento Sans" charset="0"/>
              </a:rPr>
              <a:t> del </a:t>
            </a:r>
            <a:r>
              <a:rPr lang="en-US" altLang="en-US" sz="2200" b="1" i="1" u="sng" dirty="0" err="1">
                <a:latin typeface="Book Antiqua" panose="02040602050305030304" pitchFamily="18" charset="0"/>
                <a:sym typeface="Quattrocento Sans" charset="0"/>
              </a:rPr>
              <a:t>año</a:t>
            </a:r>
            <a:r>
              <a:rPr lang="en-US" altLang="en-US" sz="2200" b="1" i="1" u="sng" dirty="0">
                <a:latin typeface="Book Antiqua" panose="02040602050305030304" pitchFamily="18" charset="0"/>
                <a:sym typeface="Quattrocento Sans" charset="0"/>
              </a:rPr>
              <a:t> de </a:t>
            </a:r>
            <a:r>
              <a:rPr lang="en-US" altLang="en-US" sz="2200" b="1" i="1" u="sng" dirty="0" err="1">
                <a:latin typeface="Book Antiqua" panose="02040602050305030304" pitchFamily="18" charset="0"/>
                <a:sym typeface="Quattrocento Sans" charset="0"/>
              </a:rPr>
              <a:t>adjudicación</a:t>
            </a:r>
            <a:r>
              <a:rPr lang="en-US" altLang="en-US" sz="2200" b="1" i="1" u="sng" dirty="0">
                <a:latin typeface="Book Antiqua" panose="02040602050305030304" pitchFamily="18" charset="0"/>
                <a:sym typeface="Quattrocento Sans" charset="0"/>
              </a:rPr>
              <a:t> </a:t>
            </a:r>
          </a:p>
          <a:p>
            <a:pPr algn="ctr" eaLnBrk="1" hangingPunct="1">
              <a:buSzPct val="25000"/>
            </a:pPr>
            <a:r>
              <a:rPr lang="en-US" altLang="en-US" sz="2200" b="1" i="1" u="sng" dirty="0">
                <a:latin typeface="Book Antiqua" panose="02040602050305030304" pitchFamily="18" charset="0"/>
                <a:sym typeface="Quattrocento Sans" charset="0"/>
              </a:rPr>
              <a:t>Base de 3.180 </a:t>
            </a:r>
            <a:r>
              <a:rPr lang="en-US" altLang="en-US" sz="2200" b="1" i="1" u="sng" dirty="0" err="1">
                <a:latin typeface="Book Antiqua" panose="02040602050305030304" pitchFamily="18" charset="0"/>
                <a:sym typeface="Quattrocento Sans" charset="0"/>
              </a:rPr>
              <a:t>bonos</a:t>
            </a:r>
            <a:r>
              <a:rPr lang="en-US" altLang="en-US" sz="2200" b="1" i="1" u="sng" dirty="0">
                <a:latin typeface="Book Antiqua" panose="02040602050305030304" pitchFamily="18" charset="0"/>
                <a:sym typeface="Quattrocento Sans" charset="0"/>
              </a:rPr>
              <a:t> </a:t>
            </a:r>
            <a:r>
              <a:rPr lang="en-US" altLang="en-US" sz="2200" b="1" i="1" u="sng" dirty="0" err="1">
                <a:latin typeface="Book Antiqua" panose="02040602050305030304" pitchFamily="18" charset="0"/>
                <a:sym typeface="Quattrocento Sans" charset="0"/>
              </a:rPr>
              <a:t>emitidos</a:t>
            </a:r>
            <a:r>
              <a:rPr lang="en-US" altLang="en-US" sz="2200" b="1" i="1" u="sng" dirty="0">
                <a:latin typeface="Book Antiqua" panose="02040602050305030304" pitchFamily="18" charset="0"/>
                <a:sym typeface="Quattrocento Sans" charset="0"/>
              </a:rPr>
              <a:t>, 2009-2016 (%)</a:t>
            </a:r>
          </a:p>
          <a:p>
            <a:pPr algn="ctr" eaLnBrk="1" hangingPunct="1">
              <a:lnSpc>
                <a:spcPct val="150000"/>
              </a:lnSpc>
              <a:buSzPct val="25000"/>
            </a:pPr>
            <a:endParaRPr lang="en-US" altLang="en-US" sz="2200" b="1" dirty="0">
              <a:latin typeface="Calibri" panose="020F0502020204030204" pitchFamily="34" charset="0"/>
              <a:sym typeface="Quattrocento Sans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23850" y="0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95288" y="0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" name="1 Flecha abajo"/>
          <p:cNvSpPr/>
          <p:nvPr/>
        </p:nvSpPr>
        <p:spPr>
          <a:xfrm>
            <a:off x="8737600" y="6183313"/>
            <a:ext cx="179388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graphicFrame>
        <p:nvGraphicFramePr>
          <p:cNvPr id="10" name="Shape 343"/>
          <p:cNvGraphicFramePr/>
          <p:nvPr>
            <p:extLst>
              <p:ext uri="{D42A27DB-BD31-4B8C-83A1-F6EECF244321}">
                <p14:modId xmlns:p14="http://schemas.microsoft.com/office/powerpoint/2010/main" val="672073432"/>
              </p:ext>
            </p:extLst>
          </p:nvPr>
        </p:nvGraphicFramePr>
        <p:xfrm>
          <a:off x="557213" y="1236663"/>
          <a:ext cx="8118475" cy="53609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58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98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07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20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20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77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47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05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86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2638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Año</a:t>
                      </a:r>
                      <a:r>
                        <a:rPr lang="en-US" sz="1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de </a:t>
                      </a:r>
                      <a:r>
                        <a:rPr lang="en-US" sz="1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bonificación</a:t>
                      </a:r>
                      <a:endParaRPr lang="en-US" sz="18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350" marR="93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80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Año</a:t>
                      </a: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3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Concurso</a:t>
                      </a:r>
                      <a:endParaRPr lang="en-US"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2009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2010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2011</a:t>
                      </a:r>
                    </a:p>
                  </a:txBody>
                  <a:tcPr marL="9350" marR="9350" marT="45727" marB="457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2012</a:t>
                      </a:r>
                    </a:p>
                  </a:txBody>
                  <a:tcPr marL="9350" marR="9350" marT="45727" marB="457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2013</a:t>
                      </a:r>
                    </a:p>
                  </a:txBody>
                  <a:tcPr marL="9350" marR="9350" marT="45727" marB="457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2014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2015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2016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2017</a:t>
                      </a:r>
                    </a:p>
                  </a:txBody>
                  <a:tcPr marL="9350" marR="9350" marT="45727" marB="457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63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2009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0%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2,1%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38,0%</a:t>
                      </a:r>
                    </a:p>
                  </a:txBody>
                  <a:tcPr marL="9350" marR="9350" marT="45727" marB="457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41,4%</a:t>
                      </a:r>
                    </a:p>
                  </a:txBody>
                  <a:tcPr marL="9350" marR="9350" marT="45727" marB="457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12,4%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4,2%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1,6%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0,3%</a:t>
                      </a: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CL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Arial"/>
                        </a:rPr>
                        <a:t>0%</a:t>
                      </a: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3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2010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0,5%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12,5%</a:t>
                      </a:r>
                    </a:p>
                  </a:txBody>
                  <a:tcPr marL="9350" marR="9350" marT="45727" marB="457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47,5%</a:t>
                      </a:r>
                    </a:p>
                  </a:txBody>
                  <a:tcPr marL="9350" marR="9350" marT="45727" marB="4572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24,7%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7,0%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4,4%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2,6%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0,8%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3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2011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L" sz="13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</a:rPr>
                        <a:t>0%</a:t>
                      </a:r>
                      <a:endParaRPr sz="13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</a:endParaRPr>
                    </a:p>
                  </a:txBody>
                  <a:tcPr marL="91422" marR="91422" marT="91430" marB="9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CL" sz="1300" b="1" i="0" u="none" strike="noStrike" kern="1200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Arial"/>
                        </a:rPr>
                        <a:t>23,2%</a:t>
                      </a:r>
                      <a:endParaRPr sz="1300" b="1" i="0" u="none" strike="noStrike" kern="1200" cap="none" dirty="0">
                        <a:solidFill>
                          <a:srgbClr val="FF0000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37,3%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23,0%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11,0%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4,1%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1,4%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3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2012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CL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Arial"/>
                        </a:rPr>
                        <a:t>7,5%</a:t>
                      </a: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33,0%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32,4%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16,3%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8,3%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2,5%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63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2013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CL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Arial"/>
                        </a:rPr>
                        <a:t>6,5%</a:t>
                      </a: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38,9%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32,5%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17,6%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4,4%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2014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CL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Arial"/>
                        </a:rPr>
                        <a:t>4,3%</a:t>
                      </a: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41,5%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40,3%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13,8%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2015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CL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Arial"/>
                        </a:rPr>
                        <a:t>7,4%</a:t>
                      </a: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59,6%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33,0%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63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2016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 i="0" u="none" strike="noStrik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</a:endParaRPr>
                    </a:p>
                  </a:txBody>
                  <a:tcPr marL="91422" marR="91422" marT="91430" marB="9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CL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Arial"/>
                        </a:rPr>
                        <a:t>31,6%</a:t>
                      </a:r>
                      <a:endParaRPr sz="1300" b="1" i="0" u="none" strike="noStrike" cap="none" dirty="0">
                        <a:solidFill>
                          <a:schemeClr val="tx1"/>
                        </a:solidFill>
                        <a:effectLst/>
                        <a:latin typeface="Segoe UI Light" pitchFamily="34" charset="0"/>
                        <a:ea typeface="Quattrocento Sans"/>
                        <a:cs typeface="Quattrocento Sans"/>
                        <a:sym typeface="Arial"/>
                      </a:endParaRPr>
                    </a:p>
                  </a:txBody>
                  <a:tcPr marL="91422" marR="91422" marT="91430" marB="9143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3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Segoe UI Light" pitchFamily="34" charset="0"/>
                          <a:ea typeface="Quattrocento Sans"/>
                          <a:cs typeface="Quattrocento Sans"/>
                          <a:sym typeface="Quattrocento Sans"/>
                        </a:rPr>
                        <a:t>68,4%</a:t>
                      </a:r>
                    </a:p>
                  </a:txBody>
                  <a:tcPr marL="9350" marR="9350" marT="45727" marB="4572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323850" y="0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95288" y="0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6391" name="3 Rectángulo"/>
          <p:cNvSpPr>
            <a:spLocks noChangeArrowheads="1"/>
          </p:cNvSpPr>
          <p:nvPr/>
        </p:nvSpPr>
        <p:spPr bwMode="auto">
          <a:xfrm>
            <a:off x="431800" y="44450"/>
            <a:ext cx="82438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n-US" sz="3200" b="1" i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¿Cuáles son las actividades más bonificadas a Nivel Nacional?</a:t>
            </a:r>
            <a:endParaRPr lang="es-CL" altLang="en-US" dirty="0">
              <a:solidFill>
                <a:srgbClr val="000000"/>
              </a:solidFill>
            </a:endParaRPr>
          </a:p>
        </p:txBody>
      </p:sp>
      <p:sp>
        <p:nvSpPr>
          <p:cNvPr id="16392" name="Shape 362"/>
          <p:cNvSpPr>
            <a:spLocks noChangeArrowheads="1"/>
          </p:cNvSpPr>
          <p:nvPr/>
        </p:nvSpPr>
        <p:spPr bwMode="auto">
          <a:xfrm>
            <a:off x="395288" y="1528763"/>
            <a:ext cx="30241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buSzPct val="25000"/>
            </a:pPr>
            <a:r>
              <a:rPr lang="en-US" altLang="en-US" b="1" dirty="0" err="1">
                <a:latin typeface="Segoe UI Light" panose="020B0502040204020203" pitchFamily="34" charset="0"/>
                <a:sym typeface="Quattrocento Sans" charset="0"/>
              </a:rPr>
              <a:t>Frecuencia</a:t>
            </a:r>
            <a:r>
              <a:rPr lang="en-US" altLang="en-US" b="1" dirty="0">
                <a:latin typeface="Segoe UI Light" panose="020B0502040204020203" pitchFamily="34" charset="0"/>
                <a:sym typeface="Quattrocento Sans" charset="0"/>
              </a:rPr>
              <a:t> de </a:t>
            </a:r>
            <a:r>
              <a:rPr lang="en-US" altLang="en-US" b="1" dirty="0" err="1">
                <a:latin typeface="Segoe UI Light" panose="020B0502040204020203" pitchFamily="34" charset="0"/>
                <a:sym typeface="Quattrocento Sans" charset="0"/>
              </a:rPr>
              <a:t>actividades</a:t>
            </a:r>
            <a:r>
              <a:rPr lang="en-US" altLang="en-US" b="1" dirty="0">
                <a:latin typeface="Segoe UI Light" panose="020B0502040204020203" pitchFamily="34" charset="0"/>
                <a:sym typeface="Quattrocento Sans" charset="0"/>
              </a:rPr>
              <a:t>,</a:t>
            </a:r>
          </a:p>
          <a:p>
            <a:pPr algn="r" eaLnBrk="1" hangingPunct="1">
              <a:lnSpc>
                <a:spcPct val="150000"/>
              </a:lnSpc>
              <a:buSzPct val="25000"/>
            </a:pPr>
            <a:r>
              <a:rPr lang="en-US" altLang="en-US" b="1" dirty="0" smtClean="0">
                <a:latin typeface="Segoe UI Light" panose="020B0502040204020203" pitchFamily="34" charset="0"/>
                <a:sym typeface="Quattrocento Sans" charset="0"/>
              </a:rPr>
              <a:t>2014-  </a:t>
            </a:r>
            <a:r>
              <a:rPr lang="en-US" altLang="en-US" b="1" dirty="0" err="1">
                <a:latin typeface="Segoe UI Light" panose="020B0502040204020203" pitchFamily="34" charset="0"/>
                <a:sym typeface="Quattrocento Sans" charset="0"/>
              </a:rPr>
              <a:t>junio</a:t>
            </a:r>
            <a:r>
              <a:rPr lang="en-US" altLang="en-US" b="1" dirty="0">
                <a:latin typeface="Segoe UI Light" panose="020B0502040204020203" pitchFamily="34" charset="0"/>
                <a:sym typeface="Quattrocento Sans" charset="0"/>
              </a:rPr>
              <a:t> 2017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563938" y="1125538"/>
            <a:ext cx="5040312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b="1" dirty="0">
                <a:latin typeface="Segoe UI Light" pitchFamily="34" charset="0"/>
                <a:cs typeface="Arial" charset="0"/>
              </a:rPr>
              <a:t>Actividades más frecuentes (80%) de los bonos)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latin typeface="Segoe UI Light" pitchFamily="34" charset="0"/>
                <a:cs typeface="Arial" charset="0"/>
              </a:rPr>
              <a:t>Raleo </a:t>
            </a:r>
            <a:r>
              <a:rPr lang="es-MX" dirty="0" err="1">
                <a:latin typeface="Segoe UI Light" pitchFamily="34" charset="0"/>
                <a:cs typeface="Arial" charset="0"/>
              </a:rPr>
              <a:t>Latizal</a:t>
            </a:r>
            <a:r>
              <a:rPr lang="es-MX" dirty="0">
                <a:latin typeface="Segoe UI Light" pitchFamily="34" charset="0"/>
                <a:cs typeface="Arial" charset="0"/>
              </a:rPr>
              <a:t> Bajo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latin typeface="Segoe UI Light" pitchFamily="34" charset="0"/>
                <a:cs typeface="Arial" charset="0"/>
              </a:rPr>
              <a:t>Clareo tardío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latin typeface="Segoe UI Light" pitchFamily="34" charset="0"/>
                <a:cs typeface="Arial" charset="0"/>
              </a:rPr>
              <a:t>Construcción de senderos para recreación y turismo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latin typeface="Segoe UI Light" pitchFamily="34" charset="0"/>
                <a:cs typeface="Arial" charset="0"/>
              </a:rPr>
              <a:t>Corta para bosques irregulares (ex corta selectiva)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latin typeface="Segoe UI Light" pitchFamily="34" charset="0"/>
                <a:cs typeface="Arial" charset="0"/>
              </a:rPr>
              <a:t>Clareo con fines no madereros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s-MX" dirty="0">
              <a:latin typeface="Segoe UI Light" pitchFamily="34" charset="0"/>
              <a:cs typeface="Arial" charset="0"/>
            </a:endParaRPr>
          </a:p>
          <a:p>
            <a:pPr>
              <a:defRPr/>
            </a:pPr>
            <a:r>
              <a:rPr lang="es-MX" b="1" dirty="0">
                <a:latin typeface="Segoe UI Light" pitchFamily="34" charset="0"/>
                <a:cs typeface="Arial" charset="0"/>
              </a:rPr>
              <a:t>Actividades menos frecuentes (&lt;3% de bonos)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latin typeface="Segoe UI Light" pitchFamily="34" charset="0"/>
                <a:cs typeface="Arial" charset="0"/>
              </a:rPr>
              <a:t>Limpias Posteriores a la siembra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latin typeface="Segoe UI Light" pitchFamily="34" charset="0"/>
                <a:cs typeface="Arial" charset="0"/>
              </a:rPr>
              <a:t>Exclusión (reparación cerco alambre púa)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latin typeface="Segoe UI Light" pitchFamily="34" charset="0"/>
                <a:cs typeface="Arial" charset="0"/>
              </a:rPr>
              <a:t>Enriquecimiento ecológico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latin typeface="Segoe UI Light" pitchFamily="34" charset="0"/>
                <a:cs typeface="Arial" charset="0"/>
              </a:rPr>
              <a:t>Corta de mejoramiento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latin typeface="Segoe UI Light" pitchFamily="34" charset="0"/>
                <a:cs typeface="Arial" charset="0"/>
              </a:rPr>
              <a:t>Cortafuegos.</a:t>
            </a:r>
          </a:p>
          <a:p>
            <a:pPr>
              <a:defRPr/>
            </a:pPr>
            <a:endParaRPr lang="es-MX" dirty="0">
              <a:latin typeface="Segoe UI Light" pitchFamily="34" charset="0"/>
              <a:cs typeface="Arial" charset="0"/>
            </a:endParaRPr>
          </a:p>
          <a:p>
            <a:pPr>
              <a:defRPr/>
            </a:pPr>
            <a:r>
              <a:rPr lang="es-MX" b="1" dirty="0">
                <a:latin typeface="Segoe UI Light" pitchFamily="34" charset="0"/>
                <a:cs typeface="Arial" charset="0"/>
              </a:rPr>
              <a:t>Actividades no utilizadas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latin typeface="Segoe UI Light" pitchFamily="34" charset="0"/>
                <a:cs typeface="Arial" charset="0"/>
              </a:rPr>
              <a:t>Anillado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latin typeface="Segoe UI Light" pitchFamily="34" charset="0"/>
                <a:cs typeface="Arial" charset="0"/>
              </a:rPr>
              <a:t>Siembra directa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latin typeface="Segoe UI Light" pitchFamily="34" charset="0"/>
                <a:cs typeface="Arial" charset="0"/>
              </a:rPr>
              <a:t>Zanja de Infiltración </a:t>
            </a:r>
            <a:endParaRPr lang="es-CL" dirty="0">
              <a:latin typeface="Segoe UI Light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323850" y="0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95288" y="0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802501" y="2469952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i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Concurso 2017 </a:t>
            </a:r>
          </a:p>
        </p:txBody>
      </p:sp>
    </p:spTree>
    <p:extLst>
      <p:ext uri="{BB962C8B-B14F-4D97-AF65-F5344CB8AC3E}">
        <p14:creationId xmlns:p14="http://schemas.microsoft.com/office/powerpoint/2010/main" val="3050235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323850" y="0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95288" y="0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68286829"/>
              </p:ext>
            </p:extLst>
          </p:nvPr>
        </p:nvGraphicFramePr>
        <p:xfrm>
          <a:off x="1989893" y="291889"/>
          <a:ext cx="632652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143669" y="692696"/>
            <a:ext cx="1846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Marzo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86895" y="2348880"/>
            <a:ext cx="1846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Junio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11620" y="4005064"/>
            <a:ext cx="1846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Julio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26848" y="5258297"/>
            <a:ext cx="1846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Agosto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974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9344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287338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8856663" y="0"/>
            <a:ext cx="2873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17413" name="6 Imagen" descr="Descripción: b113c8f2afb2483242886e605b71ea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5661025"/>
            <a:ext cx="20415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2 CuadroTexto"/>
          <p:cNvSpPr txBox="1">
            <a:spLocks noChangeArrowheads="1"/>
          </p:cNvSpPr>
          <p:nvPr/>
        </p:nvSpPr>
        <p:spPr bwMode="auto">
          <a:xfrm>
            <a:off x="395288" y="3089275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>
                <a:latin typeface="Calibri" panose="020F0502020204030204" pitchFamily="34" charset="0"/>
              </a:rPr>
              <a:t>Gerencia Desarrollo y Fomento Forestal</a:t>
            </a:r>
          </a:p>
          <a:p>
            <a:pPr eaLnBrk="1" hangingPunct="1"/>
            <a:r>
              <a:rPr lang="es-MX" altLang="en-US">
                <a:latin typeface="Calibri" panose="020F0502020204030204" pitchFamily="34" charset="0"/>
              </a:rPr>
              <a:t>Departamento Bosque nativo</a:t>
            </a:r>
          </a:p>
          <a:p>
            <a:pPr eaLnBrk="1" hangingPunct="1"/>
            <a:r>
              <a:rPr lang="es-MX" altLang="en-US">
                <a:latin typeface="Calibri" panose="020F0502020204030204" pitchFamily="34" charset="0"/>
              </a:rPr>
              <a:t>Sección Silvicultura e Incentivo al Manejo Sustentable del Bosque Nativo</a:t>
            </a:r>
          </a:p>
          <a:p>
            <a:pPr algn="ctr" eaLnBrk="1" hangingPunct="1"/>
            <a:endParaRPr lang="es-CL" altLang="en-US">
              <a:latin typeface="Calibri" panose="020F0502020204030204" pitchFamily="34" charset="0"/>
            </a:endParaRPr>
          </a:p>
        </p:txBody>
      </p:sp>
      <p:sp>
        <p:nvSpPr>
          <p:cNvPr id="17415" name="4 Rectángulo"/>
          <p:cNvSpPr>
            <a:spLocks noChangeArrowheads="1"/>
          </p:cNvSpPr>
          <p:nvPr/>
        </p:nvSpPr>
        <p:spPr bwMode="auto">
          <a:xfrm>
            <a:off x="287338" y="4221163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n-US" sz="3600" b="1">
                <a:latin typeface="Calibri" panose="020F0502020204030204" pitchFamily="34" charset="0"/>
              </a:rPr>
              <a:t>MUCHAS  GRACIAS</a:t>
            </a:r>
          </a:p>
          <a:p>
            <a:pPr algn="ctr" eaLnBrk="1" hangingPunct="1"/>
            <a:endParaRPr lang="es-CL" altLang="en-US" sz="36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175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9250" y="3175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95288" y="3175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" name="1 Elipse"/>
          <p:cNvSpPr/>
          <p:nvPr/>
        </p:nvSpPr>
        <p:spPr>
          <a:xfrm>
            <a:off x="3287378" y="2672484"/>
            <a:ext cx="3143457" cy="7200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LEY 20.283</a:t>
            </a:r>
          </a:p>
        </p:txBody>
      </p:sp>
      <p:sp>
        <p:nvSpPr>
          <p:cNvPr id="3082" name="8 CuadroTexto"/>
          <p:cNvSpPr txBox="1">
            <a:spLocks noChangeArrowheads="1"/>
          </p:cNvSpPr>
          <p:nvPr/>
        </p:nvSpPr>
        <p:spPr bwMode="auto">
          <a:xfrm>
            <a:off x="832744" y="462442"/>
            <a:ext cx="79930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n-US" sz="3200" b="1" i="1" u="sng" dirty="0" smtClean="0">
                <a:latin typeface="Book Antiqua" panose="02040602050305030304" pitchFamily="18" charset="0"/>
              </a:rPr>
              <a:t>Fondos Concursables de la ley sobre Recuperación del Bosque Nativo y Fomento Forestal </a:t>
            </a:r>
            <a:endParaRPr lang="es-CL" altLang="en-US" sz="3200" b="1" i="1" u="sng" dirty="0">
              <a:latin typeface="Book Antiqua" panose="02040602050305030304" pitchFamily="18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60427" y="4247223"/>
            <a:ext cx="4119091" cy="18453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Fondo </a:t>
            </a:r>
            <a:r>
              <a:rPr lang="es-C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Conservación, recuperación y manejo sustentable del Bosque Nativo.  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4859107" y="4221088"/>
            <a:ext cx="3972887" cy="18453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Fondo </a:t>
            </a:r>
            <a:r>
              <a:rPr lang="es-C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Investigación del Bosque Nativo.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175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9250" y="3175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95288" y="3175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1" name="10 Rectángulo redondeado"/>
          <p:cNvSpPr/>
          <p:nvPr/>
        </p:nvSpPr>
        <p:spPr>
          <a:xfrm>
            <a:off x="882900" y="2974828"/>
            <a:ext cx="7632848" cy="1019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Artículo 22°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«Fondo </a:t>
            </a:r>
            <a:r>
              <a:rPr lang="es-CL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concursable</a:t>
            </a:r>
            <a:r>
              <a:rPr lang="es-C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MX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contribuye a solventar los costos</a:t>
            </a:r>
            <a:r>
              <a:rPr lang="es-C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Literales </a:t>
            </a:r>
            <a:r>
              <a:rPr lang="es-C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C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 </a:t>
            </a:r>
            <a:r>
              <a:rPr lang="es-C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</a:t>
            </a:r>
          </a:p>
        </p:txBody>
      </p:sp>
      <p:sp>
        <p:nvSpPr>
          <p:cNvPr id="4106" name="8 CuadroTexto"/>
          <p:cNvSpPr txBox="1">
            <a:spLocks noChangeArrowheads="1"/>
          </p:cNvSpPr>
          <p:nvPr/>
        </p:nvSpPr>
        <p:spPr bwMode="auto">
          <a:xfrm>
            <a:off x="900113" y="2603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3200" b="1" i="1" u="sng" dirty="0">
                <a:latin typeface="Book Antiqua" panose="02040602050305030304" pitchFamily="18" charset="0"/>
              </a:rPr>
              <a:t>¿Qué dice la Ley 20.283 del Concurso?</a:t>
            </a:r>
            <a:endParaRPr lang="es-CL" altLang="en-US" sz="3200" b="1" i="1" u="sng" dirty="0">
              <a:latin typeface="Book Antiqua" panose="02040602050305030304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24807" y="1313990"/>
            <a:ext cx="7632848" cy="1116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Titulo IV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fondo de conservación y manejo sustentable del Bosque Nativo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611560" y="5672528"/>
            <a:ext cx="8280920" cy="1055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Artículo 24°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s-C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superar los montos máximos »</a:t>
            </a:r>
          </a:p>
        </p:txBody>
      </p:sp>
      <p:pic>
        <p:nvPicPr>
          <p:cNvPr id="1026" name="Picture 2" descr="Resultado de imagen para araucaria chil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26" y="4018131"/>
            <a:ext cx="1828617" cy="12143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roductos forestales no maderables ch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9"/>
          <a:stretch/>
        </p:blipFill>
        <p:spPr bwMode="auto">
          <a:xfrm>
            <a:off x="3534121" y="4115976"/>
            <a:ext cx="2696471" cy="10186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madera nativa chil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07" y="4090379"/>
            <a:ext cx="1512168" cy="11316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480056" y="52044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5 UTM</a:t>
            </a:r>
            <a:endParaRPr lang="es-C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412293" y="51587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5 UTM</a:t>
            </a:r>
            <a:endParaRPr lang="es-CL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066189" y="514562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10 UTM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175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9250" y="3175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95288" y="3175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2" name="1 Elipse"/>
          <p:cNvSpPr/>
          <p:nvPr/>
        </p:nvSpPr>
        <p:spPr>
          <a:xfrm>
            <a:off x="2644551" y="1628279"/>
            <a:ext cx="4079561" cy="12961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LEY DE PRESUPUESTO 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924175" y="3862388"/>
            <a:ext cx="3522663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b="1" dirty="0"/>
              <a:t>MONTOS: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/>
              <a:t>$ </a:t>
            </a:r>
            <a:r>
              <a:rPr lang="es-CL" sz="2000" b="1" dirty="0"/>
              <a:t>4.349.520.000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b="1" dirty="0"/>
              <a:t>94.180,11 UTM.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4302125" y="3014663"/>
            <a:ext cx="719138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0" name="9 Flecha derecha"/>
          <p:cNvSpPr/>
          <p:nvPr/>
        </p:nvSpPr>
        <p:spPr>
          <a:xfrm>
            <a:off x="6446838" y="4365625"/>
            <a:ext cx="663575" cy="23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5" name="14 Flecha derecha"/>
          <p:cNvSpPr/>
          <p:nvPr/>
        </p:nvSpPr>
        <p:spPr>
          <a:xfrm rot="10800000">
            <a:off x="2274888" y="4365625"/>
            <a:ext cx="649287" cy="23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16" name="15 Rectángulo redondeado"/>
          <p:cNvSpPr/>
          <p:nvPr/>
        </p:nvSpPr>
        <p:spPr>
          <a:xfrm>
            <a:off x="7110413" y="4094163"/>
            <a:ext cx="1782762" cy="847725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/>
              <a:t>PEQUEÑOS PROPIETARIOS 50%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501650" y="4057650"/>
            <a:ext cx="1784350" cy="849313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rgbClr val="FFFFFF"/>
                </a:solidFill>
                <a:cs typeface="Arial" charset="0"/>
              </a:rPr>
              <a:t>OTROS PROPIETARIOS</a:t>
            </a:r>
          </a:p>
          <a:p>
            <a:pPr algn="ctr">
              <a:defRPr/>
            </a:pPr>
            <a:r>
              <a:rPr lang="es-CL" b="1" dirty="0">
                <a:solidFill>
                  <a:srgbClr val="FFFFFF"/>
                </a:solidFill>
                <a:cs typeface="Arial" charset="0"/>
              </a:rPr>
              <a:t>50%</a:t>
            </a:r>
          </a:p>
        </p:txBody>
      </p:sp>
      <p:sp>
        <p:nvSpPr>
          <p:cNvPr id="5134" name="16 Rectángulo"/>
          <p:cNvSpPr>
            <a:spLocks noChangeArrowheads="1"/>
          </p:cNvSpPr>
          <p:nvPr/>
        </p:nvSpPr>
        <p:spPr bwMode="auto">
          <a:xfrm>
            <a:off x="1187450" y="360363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 sz="3200" b="1" i="1" u="sng">
                <a:solidFill>
                  <a:srgbClr val="000000"/>
                </a:solidFill>
                <a:latin typeface="Book Antiqua" panose="02040602050305030304" pitchFamily="18" charset="0"/>
              </a:rPr>
              <a:t>¿Cuál es el monto anual disponible?</a:t>
            </a:r>
            <a:endParaRPr lang="es-CL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175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9250" y="3175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95288" y="3175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8075" y="115888"/>
            <a:ext cx="4524375" cy="664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12 Rectángulo redondeado"/>
          <p:cNvSpPr/>
          <p:nvPr/>
        </p:nvSpPr>
        <p:spPr>
          <a:xfrm>
            <a:off x="5580063" y="4625975"/>
            <a:ext cx="2160587" cy="18002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154" name="13 Rectángulo"/>
          <p:cNvSpPr>
            <a:spLocks noChangeArrowheads="1"/>
          </p:cNvSpPr>
          <p:nvPr/>
        </p:nvSpPr>
        <p:spPr bwMode="auto">
          <a:xfrm>
            <a:off x="706438" y="400050"/>
            <a:ext cx="26638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MX" altLang="en-US" sz="3200" b="1" i="1" u="sng">
                <a:solidFill>
                  <a:srgbClr val="000000"/>
                </a:solidFill>
                <a:latin typeface="Book Antiqua" panose="02040602050305030304" pitchFamily="18" charset="0"/>
              </a:rPr>
              <a:t>¿Qué actividades puede bonificar con éste monto?</a:t>
            </a:r>
            <a:endParaRPr lang="es-CL" altLang="en-US"/>
          </a:p>
        </p:txBody>
      </p:sp>
      <p:pic>
        <p:nvPicPr>
          <p:cNvPr id="19" name="Picture 2" descr="Resultado de imagen para araucaria chil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77" y="3789040"/>
            <a:ext cx="1828617" cy="12143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175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9250" y="3175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95288" y="3175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263" y="342900"/>
            <a:ext cx="4943475" cy="617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13 Rectángulo redondeado"/>
          <p:cNvSpPr/>
          <p:nvPr/>
        </p:nvSpPr>
        <p:spPr>
          <a:xfrm>
            <a:off x="2484438" y="549275"/>
            <a:ext cx="2087562" cy="27352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411413" y="3716338"/>
            <a:ext cx="2089150" cy="2736850"/>
          </a:xfrm>
          <a:prstGeom prst="roundRect">
            <a:avLst/>
          </a:prstGeom>
          <a:noFill/>
          <a:ln w="5715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643438" y="476250"/>
            <a:ext cx="2089150" cy="2016125"/>
          </a:xfrm>
          <a:prstGeom prst="roundRect">
            <a:avLst/>
          </a:prstGeom>
          <a:noFill/>
          <a:ln w="5715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572000" y="3068638"/>
            <a:ext cx="2087563" cy="3455987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6573839" y="2674938"/>
            <a:ext cx="1801812" cy="715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2000" b="1" dirty="0"/>
              <a:t>Madereros</a:t>
            </a:r>
            <a:r>
              <a:rPr lang="es-CL" sz="2000" dirty="0"/>
              <a:t>	</a:t>
            </a:r>
          </a:p>
        </p:txBody>
      </p:sp>
      <p:pic>
        <p:nvPicPr>
          <p:cNvPr id="27" name="Picture 2" descr="Resultado de imagen para araucaria chil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7" y="897530"/>
            <a:ext cx="1828617" cy="12143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esultado de imagen para productos forestales no maderables chi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r="38570"/>
          <a:stretch/>
        </p:blipFill>
        <p:spPr bwMode="auto">
          <a:xfrm>
            <a:off x="448196" y="4149080"/>
            <a:ext cx="1872209" cy="10186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Resultado de imagen para madera nativa chile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6" y="4092549"/>
            <a:ext cx="1631230" cy="12207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175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9250" y="3175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95288" y="3175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8968" y="908720"/>
            <a:ext cx="5566066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Rectángulo redondeado"/>
          <p:cNvSpPr/>
          <p:nvPr/>
        </p:nvSpPr>
        <p:spPr>
          <a:xfrm>
            <a:off x="2195513" y="1484313"/>
            <a:ext cx="2376487" cy="1152525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2" name="Picture 6" descr="Resultado de imagen para madera nativa chil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4" y="1196752"/>
            <a:ext cx="1512168" cy="11316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175"/>
            <a:ext cx="2873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9250" y="3175"/>
            <a:ext cx="46038" cy="6848475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9097963" y="0"/>
            <a:ext cx="46037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7251700" y="6786563"/>
            <a:ext cx="1862138" cy="7143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95288" y="3175"/>
            <a:ext cx="1862137" cy="7143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9223" name="14 Rectángulo"/>
          <p:cNvSpPr>
            <a:spLocks noChangeArrowheads="1"/>
          </p:cNvSpPr>
          <p:nvPr/>
        </p:nvSpPr>
        <p:spPr bwMode="auto">
          <a:xfrm>
            <a:off x="706438" y="400050"/>
            <a:ext cx="7753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n-US" sz="3200" b="1" i="1" u="sng" dirty="0">
                <a:solidFill>
                  <a:srgbClr val="000000"/>
                </a:solidFill>
                <a:latin typeface="Book Antiqua" panose="02040602050305030304" pitchFamily="18" charset="0"/>
              </a:rPr>
              <a:t>¿Dónde están los valores a pagar y las definiciones de las actividades?</a:t>
            </a:r>
            <a:endParaRPr lang="es-CL" altLang="en-US" dirty="0"/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71638"/>
            <a:ext cx="536575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1403350" y="5445125"/>
            <a:ext cx="698023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b="1" dirty="0"/>
              <a:t>Complementando las definiciones con aspectos técnicos en las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b="1" dirty="0"/>
              <a:t>«BASES TECNICAS»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12638" y="4451648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i="1" u="sng" dirty="0">
                <a:solidFill>
                  <a:srgbClr val="000000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Tabla de valores 2017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8783903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4901</TotalTime>
  <Words>668</Words>
  <Application>Microsoft Office PowerPoint</Application>
  <PresentationFormat>Presentación en pantalla (4:3)</PresentationFormat>
  <Paragraphs>259</Paragraphs>
  <Slides>19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Tabla de valores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Nora Rugiero</dc:creator>
  <cp:lastModifiedBy>Sergio Monrroy</cp:lastModifiedBy>
  <cp:revision>193</cp:revision>
  <dcterms:created xsi:type="dcterms:W3CDTF">2015-02-20T12:47:15Z</dcterms:created>
  <dcterms:modified xsi:type="dcterms:W3CDTF">2017-08-10T13:37:09Z</dcterms:modified>
</cp:coreProperties>
</file>